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 id="2147483669" r:id="rId6"/>
    <p:sldMasterId id="2147483671" r:id="rId7"/>
    <p:sldMasterId id="2147483673" r:id="rId8"/>
    <p:sldMasterId id="2147483685" r:id="rId9"/>
    <p:sldMasterId id="2147483687" r:id="rId10"/>
  </p:sldMasterIdLst>
  <p:notesMasterIdLst>
    <p:notesMasterId r:id="rId25"/>
  </p:notesMasterIdLst>
  <p:sldIdLst>
    <p:sldId id="281"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29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226" autoAdjust="0"/>
  </p:normalViewPr>
  <p:slideViewPr>
    <p:cSldViewPr snapToGrid="0">
      <p:cViewPr>
        <p:scale>
          <a:sx n="90" d="100"/>
          <a:sy n="90" d="100"/>
        </p:scale>
        <p:origin x="278" y="-4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0DF20-98B7-44C9-90DE-F23135618E33}" type="datetimeFigureOut">
              <a:rPr lang="en-GB" smtClean="0"/>
              <a:t>29/12/2023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E05E9-6D74-4B16-843E-62E3050405CE}" type="slidenum">
              <a:rPr lang="en-GB" smtClean="0"/>
              <a:t>‹#›</a:t>
            </a:fld>
            <a:endParaRPr lang="en-GB"/>
          </a:p>
        </p:txBody>
      </p:sp>
    </p:spTree>
    <p:extLst>
      <p:ext uri="{BB962C8B-B14F-4D97-AF65-F5344CB8AC3E}">
        <p14:creationId xmlns:p14="http://schemas.microsoft.com/office/powerpoint/2010/main" val="258491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6E05E9-6D74-4B16-843E-62E3050405CE}" type="slidenum">
              <a:rPr lang="en-GB" smtClean="0"/>
              <a:t>1</a:t>
            </a:fld>
            <a:endParaRPr lang="en-GB"/>
          </a:p>
        </p:txBody>
      </p:sp>
    </p:spTree>
    <p:extLst>
      <p:ext uri="{BB962C8B-B14F-4D97-AF65-F5344CB8AC3E}">
        <p14:creationId xmlns:p14="http://schemas.microsoft.com/office/powerpoint/2010/main" val="690814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396094" y="4629059"/>
            <a:ext cx="4521077" cy="748988"/>
          </a:xfrm>
          <a:prstGeom prst="rect">
            <a:avLst/>
          </a:prstGeom>
        </p:spPr>
        <p:txBody>
          <a:bodyPr vert="horz" wrap="square">
            <a:spAutoFit/>
          </a:bodyPr>
          <a:lstStyle>
            <a:lvl1pPr algn="l">
              <a:defRPr sz="4267" b="0" baseline="0">
                <a:solidFill>
                  <a:srgbClr val="FFFFFF"/>
                </a:solidFill>
                <a:latin typeface="Arial" panose="020B0604020202020204" pitchFamily="34" charset="0"/>
                <a:cs typeface="Arial" panose="020B0604020202020204" pitchFamily="34" charset="0"/>
              </a:defRPr>
            </a:lvl1pPr>
          </a:lstStyle>
          <a:p>
            <a:r>
              <a:rPr lang="en-GB" dirty="0"/>
              <a:t>Click to add title</a:t>
            </a:r>
            <a:endParaRPr lang="en-US" dirty="0"/>
          </a:p>
        </p:txBody>
      </p:sp>
      <p:sp>
        <p:nvSpPr>
          <p:cNvPr id="2" name="TextBox 1">
            <a:extLst>
              <a:ext uri="{FF2B5EF4-FFF2-40B4-BE49-F238E27FC236}">
                <a16:creationId xmlns:a16="http://schemas.microsoft.com/office/drawing/2014/main" id="{881EE386-519F-1B4A-BFA9-28161B1ABC30}"/>
              </a:ext>
            </a:extLst>
          </p:cNvPr>
          <p:cNvSpPr txBox="1"/>
          <p:nvPr/>
        </p:nvSpPr>
        <p:spPr>
          <a:xfrm>
            <a:off x="2624775" y="4496285"/>
            <a:ext cx="0" cy="0"/>
          </a:xfrm>
          <a:prstGeom prst="rect">
            <a:avLst/>
          </a:prstGeom>
        </p:spPr>
        <p:txBody>
          <a:bodyPr wrap="none" lIns="0" tIns="0" rIns="0" bIns="0" rtlCol="0" anchor="t" anchorCtr="0">
            <a:normAutofit fontScale="25000" lnSpcReduction="20000"/>
          </a:bodyPr>
          <a:lstStyle/>
          <a:p>
            <a:endParaRPr lang="en-US" sz="4267" b="0" i="0" dirty="0">
              <a:solidFill>
                <a:srgbClr val="FFFFFF"/>
              </a:solidFill>
              <a:latin typeface="BL Frutiger Black"/>
              <a:cs typeface="BL Frutiger Black"/>
            </a:endParaRPr>
          </a:p>
        </p:txBody>
      </p:sp>
      <p:sp>
        <p:nvSpPr>
          <p:cNvPr id="4" name="TextBox 3">
            <a:extLst>
              <a:ext uri="{FF2B5EF4-FFF2-40B4-BE49-F238E27FC236}">
                <a16:creationId xmlns:a16="http://schemas.microsoft.com/office/drawing/2014/main" id="{117E7089-6264-4477-AFDD-64E922F85F94}"/>
              </a:ext>
            </a:extLst>
          </p:cNvPr>
          <p:cNvSpPr txBox="1"/>
          <p:nvPr userDrawn="1"/>
        </p:nvSpPr>
        <p:spPr>
          <a:xfrm>
            <a:off x="914400" y="1143000"/>
            <a:ext cx="0" cy="0"/>
          </a:xfrm>
          <a:prstGeom prst="rect">
            <a:avLst/>
          </a:prstGeom>
        </p:spPr>
        <p:txBody>
          <a:bodyPr wrap="none" lIns="0" tIns="0" rIns="0" bIns="0" rtlCol="0" anchor="t" anchorCtr="0">
            <a:normAutofit fontScale="25000" lnSpcReduction="20000"/>
          </a:bodyPr>
          <a:lstStyle/>
          <a:p>
            <a:endParaRPr lang="en-GB" sz="3200" b="0" i="0">
              <a:solidFill>
                <a:srgbClr val="FFFFFF"/>
              </a:solidFill>
              <a:latin typeface="BL Frutiger Black"/>
              <a:cs typeface="BL Frutiger Black"/>
            </a:endParaRPr>
          </a:p>
        </p:txBody>
      </p:sp>
    </p:spTree>
    <p:extLst>
      <p:ext uri="{BB962C8B-B14F-4D97-AF65-F5344CB8AC3E}">
        <p14:creationId xmlns:p14="http://schemas.microsoft.com/office/powerpoint/2010/main" val="415819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ictur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1EFD338-4219-B34B-BC5B-36A65FB6A3D5}"/>
              </a:ext>
            </a:extLst>
          </p:cNvPr>
          <p:cNvSpPr>
            <a:spLocks noGrp="1"/>
          </p:cNvSpPr>
          <p:nvPr>
            <p:ph type="pic" sz="quarter" idx="10"/>
          </p:nvPr>
        </p:nvSpPr>
        <p:spPr>
          <a:xfrm>
            <a:off x="4861933" y="0"/>
            <a:ext cx="7330068" cy="6858000"/>
          </a:xfrm>
          <a:prstGeom prst="rect">
            <a:avLst/>
          </a:prstGeom>
        </p:spPr>
        <p:txBody>
          <a:bodyPr anchor="t"/>
          <a:lstStyle>
            <a:lvl1pPr marL="0" indent="0" algn="ctr">
              <a:buNone/>
              <a:defRPr/>
            </a:lvl1pPr>
          </a:lstStyle>
          <a:p>
            <a:r>
              <a:rPr lang="en-US"/>
              <a:t>Click icon to add picture</a:t>
            </a:r>
            <a:endParaRPr lang="en-US" dirty="0"/>
          </a:p>
        </p:txBody>
      </p:sp>
      <p:sp>
        <p:nvSpPr>
          <p:cNvPr id="5" name="Text Placeholder 2">
            <a:extLst>
              <a:ext uri="{FF2B5EF4-FFF2-40B4-BE49-F238E27FC236}">
                <a16:creationId xmlns:a16="http://schemas.microsoft.com/office/drawing/2014/main" id="{DB39823A-28F1-CB4E-9A19-AC0E3617ADAF}"/>
              </a:ext>
            </a:extLst>
          </p:cNvPr>
          <p:cNvSpPr>
            <a:spLocks noGrp="1"/>
          </p:cNvSpPr>
          <p:nvPr>
            <p:ph type="body" sz="quarter" idx="11" hasCustomPrompt="1"/>
          </p:nvPr>
        </p:nvSpPr>
        <p:spPr>
          <a:xfrm>
            <a:off x="424515" y="1616543"/>
            <a:ext cx="3928533" cy="566677"/>
          </a:xfrm>
          <a:prstGeom prst="rect">
            <a:avLst/>
          </a:prstGeom>
        </p:spPr>
        <p:txBody>
          <a:bodyPr/>
          <a:lstStyle>
            <a:lvl1pPr marL="0" indent="0">
              <a:buNone/>
              <a:defRPr sz="3200">
                <a:solidFill>
                  <a:schemeClr val="bg1"/>
                </a:solidFill>
              </a:defRPr>
            </a:lvl1pPr>
            <a:lvl3pPr marL="1219170" indent="0">
              <a:buNone/>
              <a:defRPr/>
            </a:lvl3pPr>
            <a:lvl4pPr marL="1828754" indent="0" algn="l">
              <a:buNone/>
              <a:defRPr/>
            </a:lvl4pPr>
          </a:lstStyle>
          <a:p>
            <a:pPr lvl="0"/>
            <a:r>
              <a:rPr lang="en-US" dirty="0"/>
              <a:t>Click to add title</a:t>
            </a:r>
          </a:p>
        </p:txBody>
      </p:sp>
      <p:sp>
        <p:nvSpPr>
          <p:cNvPr id="6" name="Text Placeholder 2">
            <a:extLst>
              <a:ext uri="{FF2B5EF4-FFF2-40B4-BE49-F238E27FC236}">
                <a16:creationId xmlns:a16="http://schemas.microsoft.com/office/drawing/2014/main" id="{B89FE081-8E54-C140-91FF-D03EEE0855AB}"/>
              </a:ext>
            </a:extLst>
          </p:cNvPr>
          <p:cNvSpPr>
            <a:spLocks noGrp="1"/>
          </p:cNvSpPr>
          <p:nvPr>
            <p:ph type="body" sz="quarter" idx="12" hasCustomPrompt="1"/>
          </p:nvPr>
        </p:nvSpPr>
        <p:spPr>
          <a:xfrm>
            <a:off x="424515" y="2375490"/>
            <a:ext cx="3928533" cy="808567"/>
          </a:xfrm>
          <a:prstGeom prst="rect">
            <a:avLst/>
          </a:prstGeom>
        </p:spPr>
        <p:txBody>
          <a:bodyPr/>
          <a:lstStyle>
            <a:lvl1pPr marL="0" indent="0">
              <a:buNone/>
              <a:defRPr sz="1867">
                <a:solidFill>
                  <a:schemeClr val="bg1"/>
                </a:solidFill>
              </a:defRPr>
            </a:lvl1pPr>
            <a:lvl3pPr marL="1219170" indent="0">
              <a:buNone/>
              <a:defRPr/>
            </a:lvl3pPr>
            <a:lvl4pPr marL="1828754" indent="0" algn="l">
              <a:buNone/>
              <a:defRPr/>
            </a:lvl4pPr>
          </a:lstStyle>
          <a:p>
            <a:pPr lvl="0"/>
            <a:r>
              <a:rPr lang="en-US" dirty="0"/>
              <a:t>Click to body copy</a:t>
            </a:r>
          </a:p>
        </p:txBody>
      </p:sp>
      <p:sp>
        <p:nvSpPr>
          <p:cNvPr id="8" name="Text Placeholder 3">
            <a:extLst>
              <a:ext uri="{FF2B5EF4-FFF2-40B4-BE49-F238E27FC236}">
                <a16:creationId xmlns:a16="http://schemas.microsoft.com/office/drawing/2014/main" id="{349BE399-FA21-D84B-AF4C-81F39BEDF853}"/>
              </a:ext>
            </a:extLst>
          </p:cNvPr>
          <p:cNvSpPr>
            <a:spLocks noGrp="1"/>
          </p:cNvSpPr>
          <p:nvPr>
            <p:ph type="body" sz="quarter" idx="14" hasCustomPrompt="1"/>
          </p:nvPr>
        </p:nvSpPr>
        <p:spPr>
          <a:xfrm>
            <a:off x="353193" y="6259724"/>
            <a:ext cx="1290807" cy="286955"/>
          </a:xfrm>
          <a:prstGeom prst="rect">
            <a:avLst/>
          </a:prstGeom>
        </p:spPr>
        <p:txBody>
          <a:bodyPr/>
          <a:lstStyle>
            <a:lvl1pPr marL="0" marR="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i="0">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1333" i="0" baseline="0" dirty="0" err="1">
                <a:solidFill>
                  <a:schemeClr val="bg1"/>
                </a:solidFill>
                <a:latin typeface="Arial" panose="020B0604020202020204" pitchFamily="34" charset="0"/>
                <a:cs typeface="Arial" panose="020B0604020202020204" pitchFamily="34" charset="0"/>
              </a:rPr>
              <a:t>necsu.nhs.uk</a:t>
            </a:r>
            <a:endParaRPr lang="en-US" sz="1333" i="1" baseline="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184551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Pictur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1EFD338-4219-B34B-BC5B-36A65FB6A3D5}"/>
              </a:ext>
            </a:extLst>
          </p:cNvPr>
          <p:cNvSpPr>
            <a:spLocks noGrp="1"/>
          </p:cNvSpPr>
          <p:nvPr>
            <p:ph type="pic" sz="quarter" idx="10"/>
          </p:nvPr>
        </p:nvSpPr>
        <p:spPr>
          <a:xfrm>
            <a:off x="4861933" y="0"/>
            <a:ext cx="7330068" cy="6858000"/>
          </a:xfrm>
          <a:prstGeom prst="rect">
            <a:avLst/>
          </a:prstGeom>
        </p:spPr>
        <p:txBody>
          <a:bodyPr anchor="t"/>
          <a:lstStyle>
            <a:lvl1pPr marL="0" indent="0" algn="ctr">
              <a:buNone/>
              <a:defRPr/>
            </a:lvl1pPr>
          </a:lstStyle>
          <a:p>
            <a:r>
              <a:rPr lang="en-US"/>
              <a:t>Click icon to add picture</a:t>
            </a:r>
            <a:endParaRPr lang="en-US" dirty="0"/>
          </a:p>
        </p:txBody>
      </p:sp>
      <p:sp>
        <p:nvSpPr>
          <p:cNvPr id="5" name="Text Placeholder 2">
            <a:extLst>
              <a:ext uri="{FF2B5EF4-FFF2-40B4-BE49-F238E27FC236}">
                <a16:creationId xmlns:a16="http://schemas.microsoft.com/office/drawing/2014/main" id="{DB39823A-28F1-CB4E-9A19-AC0E3617ADAF}"/>
              </a:ext>
            </a:extLst>
          </p:cNvPr>
          <p:cNvSpPr>
            <a:spLocks noGrp="1"/>
          </p:cNvSpPr>
          <p:nvPr>
            <p:ph type="body" sz="quarter" idx="11" hasCustomPrompt="1"/>
          </p:nvPr>
        </p:nvSpPr>
        <p:spPr>
          <a:xfrm>
            <a:off x="424515" y="1616543"/>
            <a:ext cx="3928533" cy="566677"/>
          </a:xfrm>
          <a:prstGeom prst="rect">
            <a:avLst/>
          </a:prstGeom>
        </p:spPr>
        <p:txBody>
          <a:bodyPr/>
          <a:lstStyle>
            <a:lvl1pPr marL="0" indent="0">
              <a:buNone/>
              <a:defRPr sz="3200">
                <a:solidFill>
                  <a:schemeClr val="bg1"/>
                </a:solidFill>
              </a:defRPr>
            </a:lvl1pPr>
            <a:lvl3pPr marL="1219170" indent="0">
              <a:buNone/>
              <a:defRPr/>
            </a:lvl3pPr>
            <a:lvl4pPr marL="1828754" indent="0" algn="l">
              <a:buNone/>
              <a:defRPr/>
            </a:lvl4pPr>
          </a:lstStyle>
          <a:p>
            <a:pPr lvl="0"/>
            <a:r>
              <a:rPr lang="en-US" dirty="0"/>
              <a:t>Click to add title</a:t>
            </a:r>
          </a:p>
        </p:txBody>
      </p:sp>
      <p:sp>
        <p:nvSpPr>
          <p:cNvPr id="6" name="Text Placeholder 2">
            <a:extLst>
              <a:ext uri="{FF2B5EF4-FFF2-40B4-BE49-F238E27FC236}">
                <a16:creationId xmlns:a16="http://schemas.microsoft.com/office/drawing/2014/main" id="{B89FE081-8E54-C140-91FF-D03EEE0855AB}"/>
              </a:ext>
            </a:extLst>
          </p:cNvPr>
          <p:cNvSpPr>
            <a:spLocks noGrp="1"/>
          </p:cNvSpPr>
          <p:nvPr>
            <p:ph type="body" sz="quarter" idx="12" hasCustomPrompt="1"/>
          </p:nvPr>
        </p:nvSpPr>
        <p:spPr>
          <a:xfrm>
            <a:off x="424515" y="2375490"/>
            <a:ext cx="3928533" cy="808567"/>
          </a:xfrm>
          <a:prstGeom prst="rect">
            <a:avLst/>
          </a:prstGeom>
        </p:spPr>
        <p:txBody>
          <a:bodyPr/>
          <a:lstStyle>
            <a:lvl1pPr marL="0" indent="0">
              <a:buNone/>
              <a:defRPr sz="1867">
                <a:solidFill>
                  <a:schemeClr val="bg1"/>
                </a:solidFill>
              </a:defRPr>
            </a:lvl1pPr>
            <a:lvl3pPr marL="1219170" indent="0">
              <a:buNone/>
              <a:defRPr/>
            </a:lvl3pPr>
            <a:lvl4pPr marL="1828754" indent="0" algn="l">
              <a:buNone/>
              <a:defRPr/>
            </a:lvl4pPr>
          </a:lstStyle>
          <a:p>
            <a:pPr lvl="0"/>
            <a:r>
              <a:rPr lang="en-US" dirty="0"/>
              <a:t>Click to body copy</a:t>
            </a:r>
          </a:p>
        </p:txBody>
      </p:sp>
      <p:sp>
        <p:nvSpPr>
          <p:cNvPr id="8" name="Text Placeholder 3">
            <a:extLst>
              <a:ext uri="{FF2B5EF4-FFF2-40B4-BE49-F238E27FC236}">
                <a16:creationId xmlns:a16="http://schemas.microsoft.com/office/drawing/2014/main" id="{615AD136-8353-A343-8751-7C41F628A798}"/>
              </a:ext>
            </a:extLst>
          </p:cNvPr>
          <p:cNvSpPr>
            <a:spLocks noGrp="1"/>
          </p:cNvSpPr>
          <p:nvPr>
            <p:ph type="body" sz="quarter" idx="14" hasCustomPrompt="1"/>
          </p:nvPr>
        </p:nvSpPr>
        <p:spPr>
          <a:xfrm>
            <a:off x="353193" y="6259724"/>
            <a:ext cx="1290807" cy="286955"/>
          </a:xfrm>
          <a:prstGeom prst="rect">
            <a:avLst/>
          </a:prstGeom>
        </p:spPr>
        <p:txBody>
          <a:bodyPr/>
          <a:lstStyle>
            <a:lvl1pPr marL="0" marR="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i="0">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1333" i="0" baseline="0" dirty="0" err="1">
                <a:solidFill>
                  <a:schemeClr val="bg1"/>
                </a:solidFill>
                <a:latin typeface="Arial" panose="020B0604020202020204" pitchFamily="34" charset="0"/>
                <a:cs typeface="Arial" panose="020B0604020202020204" pitchFamily="34" charset="0"/>
              </a:rPr>
              <a:t>necsu.nhs.uk</a:t>
            </a:r>
            <a:endParaRPr lang="en-US" sz="1333" i="1" baseline="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4195207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Pictur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1EFD338-4219-B34B-BC5B-36A65FB6A3D5}"/>
              </a:ext>
            </a:extLst>
          </p:cNvPr>
          <p:cNvSpPr>
            <a:spLocks noGrp="1"/>
          </p:cNvSpPr>
          <p:nvPr>
            <p:ph type="pic" sz="quarter" idx="10"/>
          </p:nvPr>
        </p:nvSpPr>
        <p:spPr>
          <a:xfrm>
            <a:off x="4861933" y="0"/>
            <a:ext cx="7330068" cy="6858000"/>
          </a:xfrm>
          <a:prstGeom prst="rect">
            <a:avLst/>
          </a:prstGeom>
        </p:spPr>
        <p:txBody>
          <a:bodyPr anchor="t"/>
          <a:lstStyle>
            <a:lvl1pPr marL="0" indent="0" algn="ctr">
              <a:buNone/>
              <a:defRPr/>
            </a:lvl1pPr>
          </a:lstStyle>
          <a:p>
            <a:r>
              <a:rPr lang="en-US"/>
              <a:t>Click icon to add picture</a:t>
            </a:r>
            <a:endParaRPr lang="en-US" dirty="0"/>
          </a:p>
        </p:txBody>
      </p:sp>
      <p:sp>
        <p:nvSpPr>
          <p:cNvPr id="5" name="Text Placeholder 2">
            <a:extLst>
              <a:ext uri="{FF2B5EF4-FFF2-40B4-BE49-F238E27FC236}">
                <a16:creationId xmlns:a16="http://schemas.microsoft.com/office/drawing/2014/main" id="{DB39823A-28F1-CB4E-9A19-AC0E3617ADAF}"/>
              </a:ext>
            </a:extLst>
          </p:cNvPr>
          <p:cNvSpPr>
            <a:spLocks noGrp="1"/>
          </p:cNvSpPr>
          <p:nvPr>
            <p:ph type="body" sz="quarter" idx="11" hasCustomPrompt="1"/>
          </p:nvPr>
        </p:nvSpPr>
        <p:spPr>
          <a:xfrm>
            <a:off x="424515" y="1616543"/>
            <a:ext cx="3928533" cy="566677"/>
          </a:xfrm>
          <a:prstGeom prst="rect">
            <a:avLst/>
          </a:prstGeom>
        </p:spPr>
        <p:txBody>
          <a:bodyPr/>
          <a:lstStyle>
            <a:lvl1pPr marL="0" indent="0">
              <a:buNone/>
              <a:defRPr sz="3200">
                <a:solidFill>
                  <a:schemeClr val="bg1"/>
                </a:solidFill>
              </a:defRPr>
            </a:lvl1pPr>
            <a:lvl3pPr marL="1219170" indent="0">
              <a:buNone/>
              <a:defRPr/>
            </a:lvl3pPr>
            <a:lvl4pPr marL="1828754" indent="0" algn="l">
              <a:buNone/>
              <a:defRPr/>
            </a:lvl4pPr>
          </a:lstStyle>
          <a:p>
            <a:pPr lvl="0"/>
            <a:r>
              <a:rPr lang="en-US" dirty="0"/>
              <a:t>Click to add title</a:t>
            </a:r>
          </a:p>
        </p:txBody>
      </p:sp>
      <p:sp>
        <p:nvSpPr>
          <p:cNvPr id="6" name="Text Placeholder 2">
            <a:extLst>
              <a:ext uri="{FF2B5EF4-FFF2-40B4-BE49-F238E27FC236}">
                <a16:creationId xmlns:a16="http://schemas.microsoft.com/office/drawing/2014/main" id="{B89FE081-8E54-C140-91FF-D03EEE0855AB}"/>
              </a:ext>
            </a:extLst>
          </p:cNvPr>
          <p:cNvSpPr>
            <a:spLocks noGrp="1"/>
          </p:cNvSpPr>
          <p:nvPr>
            <p:ph type="body" sz="quarter" idx="12" hasCustomPrompt="1"/>
          </p:nvPr>
        </p:nvSpPr>
        <p:spPr>
          <a:xfrm>
            <a:off x="424515" y="2375490"/>
            <a:ext cx="3928533" cy="808567"/>
          </a:xfrm>
          <a:prstGeom prst="rect">
            <a:avLst/>
          </a:prstGeom>
        </p:spPr>
        <p:txBody>
          <a:bodyPr/>
          <a:lstStyle>
            <a:lvl1pPr marL="0" indent="0">
              <a:buNone/>
              <a:defRPr sz="1867">
                <a:solidFill>
                  <a:schemeClr val="bg1"/>
                </a:solidFill>
              </a:defRPr>
            </a:lvl1pPr>
            <a:lvl3pPr marL="1219170" indent="0">
              <a:buNone/>
              <a:defRPr/>
            </a:lvl3pPr>
            <a:lvl4pPr marL="1828754" indent="0" algn="l">
              <a:buNone/>
              <a:defRPr/>
            </a:lvl4pPr>
          </a:lstStyle>
          <a:p>
            <a:pPr lvl="0"/>
            <a:r>
              <a:rPr lang="en-US" dirty="0"/>
              <a:t>Click to body copy</a:t>
            </a:r>
          </a:p>
        </p:txBody>
      </p:sp>
      <p:sp>
        <p:nvSpPr>
          <p:cNvPr id="8" name="Text Placeholder 3">
            <a:extLst>
              <a:ext uri="{FF2B5EF4-FFF2-40B4-BE49-F238E27FC236}">
                <a16:creationId xmlns:a16="http://schemas.microsoft.com/office/drawing/2014/main" id="{C71F6B28-9CDD-894B-9EBA-0FE2A37F89F4}"/>
              </a:ext>
            </a:extLst>
          </p:cNvPr>
          <p:cNvSpPr>
            <a:spLocks noGrp="1"/>
          </p:cNvSpPr>
          <p:nvPr>
            <p:ph type="body" sz="quarter" idx="14" hasCustomPrompt="1"/>
          </p:nvPr>
        </p:nvSpPr>
        <p:spPr>
          <a:xfrm>
            <a:off x="353193" y="6259724"/>
            <a:ext cx="1290807" cy="286955"/>
          </a:xfrm>
          <a:prstGeom prst="rect">
            <a:avLst/>
          </a:prstGeom>
        </p:spPr>
        <p:txBody>
          <a:bodyPr/>
          <a:lstStyle>
            <a:lvl1pPr marL="0" marR="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i="0">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1333" i="0" baseline="0" dirty="0" err="1">
                <a:solidFill>
                  <a:schemeClr val="bg1"/>
                </a:solidFill>
                <a:latin typeface="Arial" panose="020B0604020202020204" pitchFamily="34" charset="0"/>
                <a:cs typeface="Arial" panose="020B0604020202020204" pitchFamily="34" charset="0"/>
              </a:rPr>
              <a:t>necsu.nhs.uk</a:t>
            </a:r>
            <a:endParaRPr lang="en-US" sz="1333" i="1" baseline="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3873906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Pictur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1EFD338-4219-B34B-BC5B-36A65FB6A3D5}"/>
              </a:ext>
            </a:extLst>
          </p:cNvPr>
          <p:cNvSpPr>
            <a:spLocks noGrp="1"/>
          </p:cNvSpPr>
          <p:nvPr>
            <p:ph type="pic" sz="quarter" idx="10"/>
          </p:nvPr>
        </p:nvSpPr>
        <p:spPr>
          <a:xfrm>
            <a:off x="4861933" y="0"/>
            <a:ext cx="7330068" cy="6858000"/>
          </a:xfrm>
          <a:prstGeom prst="rect">
            <a:avLst/>
          </a:prstGeom>
        </p:spPr>
        <p:txBody>
          <a:bodyPr anchor="t"/>
          <a:lstStyle>
            <a:lvl1pPr marL="0" indent="0" algn="ctr">
              <a:buNone/>
              <a:defRPr/>
            </a:lvl1pPr>
          </a:lstStyle>
          <a:p>
            <a:r>
              <a:rPr lang="en-US"/>
              <a:t>Click icon to add picture</a:t>
            </a:r>
            <a:endParaRPr lang="en-US" dirty="0"/>
          </a:p>
        </p:txBody>
      </p:sp>
      <p:sp>
        <p:nvSpPr>
          <p:cNvPr id="5" name="Text Placeholder 2">
            <a:extLst>
              <a:ext uri="{FF2B5EF4-FFF2-40B4-BE49-F238E27FC236}">
                <a16:creationId xmlns:a16="http://schemas.microsoft.com/office/drawing/2014/main" id="{DB39823A-28F1-CB4E-9A19-AC0E3617ADAF}"/>
              </a:ext>
            </a:extLst>
          </p:cNvPr>
          <p:cNvSpPr>
            <a:spLocks noGrp="1"/>
          </p:cNvSpPr>
          <p:nvPr>
            <p:ph type="body" sz="quarter" idx="11" hasCustomPrompt="1"/>
          </p:nvPr>
        </p:nvSpPr>
        <p:spPr>
          <a:xfrm>
            <a:off x="424515" y="1616543"/>
            <a:ext cx="3928533" cy="566677"/>
          </a:xfrm>
          <a:prstGeom prst="rect">
            <a:avLst/>
          </a:prstGeom>
        </p:spPr>
        <p:txBody>
          <a:bodyPr/>
          <a:lstStyle>
            <a:lvl1pPr marL="0" indent="0">
              <a:buNone/>
              <a:defRPr sz="3200">
                <a:solidFill>
                  <a:schemeClr val="bg1"/>
                </a:solidFill>
              </a:defRPr>
            </a:lvl1pPr>
            <a:lvl3pPr marL="1219170" indent="0">
              <a:buNone/>
              <a:defRPr/>
            </a:lvl3pPr>
            <a:lvl4pPr marL="1828754" indent="0" algn="l">
              <a:buNone/>
              <a:defRPr/>
            </a:lvl4pPr>
          </a:lstStyle>
          <a:p>
            <a:pPr lvl="0"/>
            <a:r>
              <a:rPr lang="en-US" dirty="0"/>
              <a:t>Click to add title</a:t>
            </a:r>
          </a:p>
        </p:txBody>
      </p:sp>
      <p:sp>
        <p:nvSpPr>
          <p:cNvPr id="6" name="Text Placeholder 2">
            <a:extLst>
              <a:ext uri="{FF2B5EF4-FFF2-40B4-BE49-F238E27FC236}">
                <a16:creationId xmlns:a16="http://schemas.microsoft.com/office/drawing/2014/main" id="{B89FE081-8E54-C140-91FF-D03EEE0855AB}"/>
              </a:ext>
            </a:extLst>
          </p:cNvPr>
          <p:cNvSpPr>
            <a:spLocks noGrp="1"/>
          </p:cNvSpPr>
          <p:nvPr>
            <p:ph type="body" sz="quarter" idx="12" hasCustomPrompt="1"/>
          </p:nvPr>
        </p:nvSpPr>
        <p:spPr>
          <a:xfrm>
            <a:off x="424515" y="2375490"/>
            <a:ext cx="3928533" cy="808567"/>
          </a:xfrm>
          <a:prstGeom prst="rect">
            <a:avLst/>
          </a:prstGeom>
        </p:spPr>
        <p:txBody>
          <a:bodyPr/>
          <a:lstStyle>
            <a:lvl1pPr marL="0" indent="0">
              <a:buNone/>
              <a:defRPr sz="1867">
                <a:solidFill>
                  <a:schemeClr val="bg1"/>
                </a:solidFill>
              </a:defRPr>
            </a:lvl1pPr>
            <a:lvl3pPr marL="1219170" indent="0">
              <a:buNone/>
              <a:defRPr/>
            </a:lvl3pPr>
            <a:lvl4pPr marL="1828754" indent="0" algn="l">
              <a:buNone/>
              <a:defRPr/>
            </a:lvl4pPr>
          </a:lstStyle>
          <a:p>
            <a:pPr lvl="0"/>
            <a:r>
              <a:rPr lang="en-US" dirty="0"/>
              <a:t>Click to body copy</a:t>
            </a:r>
          </a:p>
        </p:txBody>
      </p:sp>
      <p:sp>
        <p:nvSpPr>
          <p:cNvPr id="8" name="Text Placeholder 3">
            <a:extLst>
              <a:ext uri="{FF2B5EF4-FFF2-40B4-BE49-F238E27FC236}">
                <a16:creationId xmlns:a16="http://schemas.microsoft.com/office/drawing/2014/main" id="{414BDD12-8C58-824F-AA66-3A2263B4739D}"/>
              </a:ext>
            </a:extLst>
          </p:cNvPr>
          <p:cNvSpPr>
            <a:spLocks noGrp="1"/>
          </p:cNvSpPr>
          <p:nvPr>
            <p:ph type="body" sz="quarter" idx="14" hasCustomPrompt="1"/>
          </p:nvPr>
        </p:nvSpPr>
        <p:spPr>
          <a:xfrm>
            <a:off x="353193" y="6259724"/>
            <a:ext cx="1290807" cy="286955"/>
          </a:xfrm>
          <a:prstGeom prst="rect">
            <a:avLst/>
          </a:prstGeom>
        </p:spPr>
        <p:txBody>
          <a:bodyPr/>
          <a:lstStyle>
            <a:lvl1pPr marL="0" marR="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i="0">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1333" i="0" baseline="0" dirty="0" err="1">
                <a:solidFill>
                  <a:schemeClr val="bg1"/>
                </a:solidFill>
                <a:latin typeface="Arial" panose="020B0604020202020204" pitchFamily="34" charset="0"/>
                <a:cs typeface="Arial" panose="020B0604020202020204" pitchFamily="34" charset="0"/>
              </a:rPr>
              <a:t>necsu.nhs.uk</a:t>
            </a:r>
            <a:endParaRPr lang="en-US" sz="1333" i="1" baseline="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3158274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Pictur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1EFD338-4219-B34B-BC5B-36A65FB6A3D5}"/>
              </a:ext>
            </a:extLst>
          </p:cNvPr>
          <p:cNvSpPr>
            <a:spLocks noGrp="1"/>
          </p:cNvSpPr>
          <p:nvPr>
            <p:ph type="pic" sz="quarter" idx="10"/>
          </p:nvPr>
        </p:nvSpPr>
        <p:spPr>
          <a:xfrm>
            <a:off x="4861933" y="0"/>
            <a:ext cx="7330068" cy="6858000"/>
          </a:xfrm>
          <a:prstGeom prst="rect">
            <a:avLst/>
          </a:prstGeom>
        </p:spPr>
        <p:txBody>
          <a:bodyPr anchor="t"/>
          <a:lstStyle>
            <a:lvl1pPr marL="0" indent="0" algn="ctr">
              <a:buNone/>
              <a:defRPr/>
            </a:lvl1pPr>
          </a:lstStyle>
          <a:p>
            <a:r>
              <a:rPr lang="en-US"/>
              <a:t>Click icon to add picture</a:t>
            </a:r>
            <a:endParaRPr lang="en-US" dirty="0"/>
          </a:p>
        </p:txBody>
      </p:sp>
      <p:sp>
        <p:nvSpPr>
          <p:cNvPr id="5" name="Text Placeholder 2">
            <a:extLst>
              <a:ext uri="{FF2B5EF4-FFF2-40B4-BE49-F238E27FC236}">
                <a16:creationId xmlns:a16="http://schemas.microsoft.com/office/drawing/2014/main" id="{DB39823A-28F1-CB4E-9A19-AC0E3617ADAF}"/>
              </a:ext>
            </a:extLst>
          </p:cNvPr>
          <p:cNvSpPr>
            <a:spLocks noGrp="1"/>
          </p:cNvSpPr>
          <p:nvPr>
            <p:ph type="body" sz="quarter" idx="11" hasCustomPrompt="1"/>
          </p:nvPr>
        </p:nvSpPr>
        <p:spPr>
          <a:xfrm>
            <a:off x="424515" y="1616543"/>
            <a:ext cx="3928533" cy="566677"/>
          </a:xfrm>
          <a:prstGeom prst="rect">
            <a:avLst/>
          </a:prstGeom>
        </p:spPr>
        <p:txBody>
          <a:bodyPr/>
          <a:lstStyle>
            <a:lvl1pPr marL="0" indent="0">
              <a:buNone/>
              <a:defRPr sz="3200">
                <a:solidFill>
                  <a:schemeClr val="bg1"/>
                </a:solidFill>
              </a:defRPr>
            </a:lvl1pPr>
            <a:lvl3pPr marL="1219170" indent="0">
              <a:buNone/>
              <a:defRPr/>
            </a:lvl3pPr>
            <a:lvl4pPr marL="1828754" indent="0" algn="l">
              <a:buNone/>
              <a:defRPr/>
            </a:lvl4pPr>
          </a:lstStyle>
          <a:p>
            <a:pPr lvl="0"/>
            <a:r>
              <a:rPr lang="en-US" dirty="0"/>
              <a:t>Click to add title</a:t>
            </a:r>
          </a:p>
        </p:txBody>
      </p:sp>
      <p:sp>
        <p:nvSpPr>
          <p:cNvPr id="6" name="Text Placeholder 2">
            <a:extLst>
              <a:ext uri="{FF2B5EF4-FFF2-40B4-BE49-F238E27FC236}">
                <a16:creationId xmlns:a16="http://schemas.microsoft.com/office/drawing/2014/main" id="{B89FE081-8E54-C140-91FF-D03EEE0855AB}"/>
              </a:ext>
            </a:extLst>
          </p:cNvPr>
          <p:cNvSpPr>
            <a:spLocks noGrp="1"/>
          </p:cNvSpPr>
          <p:nvPr>
            <p:ph type="body" sz="quarter" idx="12" hasCustomPrompt="1"/>
          </p:nvPr>
        </p:nvSpPr>
        <p:spPr>
          <a:xfrm>
            <a:off x="424515" y="2375490"/>
            <a:ext cx="3928533" cy="808567"/>
          </a:xfrm>
          <a:prstGeom prst="rect">
            <a:avLst/>
          </a:prstGeom>
        </p:spPr>
        <p:txBody>
          <a:bodyPr/>
          <a:lstStyle>
            <a:lvl1pPr marL="0" indent="0">
              <a:buNone/>
              <a:defRPr sz="1867">
                <a:solidFill>
                  <a:schemeClr val="bg1"/>
                </a:solidFill>
              </a:defRPr>
            </a:lvl1pPr>
            <a:lvl3pPr marL="1219170" indent="0">
              <a:buNone/>
              <a:defRPr/>
            </a:lvl3pPr>
            <a:lvl4pPr marL="1828754" indent="0" algn="l">
              <a:buNone/>
              <a:defRPr/>
            </a:lvl4pPr>
          </a:lstStyle>
          <a:p>
            <a:pPr lvl="0"/>
            <a:r>
              <a:rPr lang="en-US" dirty="0"/>
              <a:t>Click to body copy</a:t>
            </a:r>
          </a:p>
        </p:txBody>
      </p:sp>
      <p:sp>
        <p:nvSpPr>
          <p:cNvPr id="8" name="Text Placeholder 3">
            <a:extLst>
              <a:ext uri="{FF2B5EF4-FFF2-40B4-BE49-F238E27FC236}">
                <a16:creationId xmlns:a16="http://schemas.microsoft.com/office/drawing/2014/main" id="{82723A4A-24BF-7A48-BC6A-C7E54E1BD153}"/>
              </a:ext>
            </a:extLst>
          </p:cNvPr>
          <p:cNvSpPr>
            <a:spLocks noGrp="1"/>
          </p:cNvSpPr>
          <p:nvPr>
            <p:ph type="body" sz="quarter" idx="14" hasCustomPrompt="1"/>
          </p:nvPr>
        </p:nvSpPr>
        <p:spPr>
          <a:xfrm>
            <a:off x="353193" y="6259724"/>
            <a:ext cx="1290807" cy="286955"/>
          </a:xfrm>
          <a:prstGeom prst="rect">
            <a:avLst/>
          </a:prstGeom>
        </p:spPr>
        <p:txBody>
          <a:bodyPr/>
          <a:lstStyle>
            <a:lvl1pPr marL="0" marR="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i="0">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1333" i="0" baseline="0" dirty="0" err="1">
                <a:solidFill>
                  <a:schemeClr val="bg1"/>
                </a:solidFill>
                <a:latin typeface="Arial" panose="020B0604020202020204" pitchFamily="34" charset="0"/>
                <a:cs typeface="Arial" panose="020B0604020202020204" pitchFamily="34" charset="0"/>
              </a:rPr>
              <a:t>necsu.nhs.uk</a:t>
            </a:r>
            <a:endParaRPr lang="en-US" sz="1333" i="1" baseline="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300710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Pictur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1EFD338-4219-B34B-BC5B-36A65FB6A3D5}"/>
              </a:ext>
            </a:extLst>
          </p:cNvPr>
          <p:cNvSpPr>
            <a:spLocks noGrp="1"/>
          </p:cNvSpPr>
          <p:nvPr>
            <p:ph type="pic" sz="quarter" idx="10"/>
          </p:nvPr>
        </p:nvSpPr>
        <p:spPr>
          <a:xfrm>
            <a:off x="4861933" y="0"/>
            <a:ext cx="7330068" cy="6858000"/>
          </a:xfrm>
          <a:prstGeom prst="rect">
            <a:avLst/>
          </a:prstGeom>
        </p:spPr>
        <p:txBody>
          <a:bodyPr anchor="t"/>
          <a:lstStyle>
            <a:lvl1pPr marL="0" indent="0" algn="ctr">
              <a:buNone/>
              <a:defRPr/>
            </a:lvl1pPr>
          </a:lstStyle>
          <a:p>
            <a:r>
              <a:rPr lang="en-US"/>
              <a:t>Click icon to add picture</a:t>
            </a:r>
            <a:endParaRPr lang="en-US" dirty="0"/>
          </a:p>
        </p:txBody>
      </p:sp>
      <p:sp>
        <p:nvSpPr>
          <p:cNvPr id="5" name="Text Placeholder 2">
            <a:extLst>
              <a:ext uri="{FF2B5EF4-FFF2-40B4-BE49-F238E27FC236}">
                <a16:creationId xmlns:a16="http://schemas.microsoft.com/office/drawing/2014/main" id="{DB39823A-28F1-CB4E-9A19-AC0E3617ADAF}"/>
              </a:ext>
            </a:extLst>
          </p:cNvPr>
          <p:cNvSpPr>
            <a:spLocks noGrp="1"/>
          </p:cNvSpPr>
          <p:nvPr>
            <p:ph type="body" sz="quarter" idx="11" hasCustomPrompt="1"/>
          </p:nvPr>
        </p:nvSpPr>
        <p:spPr>
          <a:xfrm>
            <a:off x="424515" y="1616543"/>
            <a:ext cx="3928533" cy="566677"/>
          </a:xfrm>
          <a:prstGeom prst="rect">
            <a:avLst/>
          </a:prstGeom>
        </p:spPr>
        <p:txBody>
          <a:bodyPr/>
          <a:lstStyle>
            <a:lvl1pPr marL="0" indent="0">
              <a:buNone/>
              <a:defRPr sz="3200">
                <a:solidFill>
                  <a:schemeClr val="bg1"/>
                </a:solidFill>
              </a:defRPr>
            </a:lvl1pPr>
            <a:lvl3pPr marL="1219170" indent="0">
              <a:buNone/>
              <a:defRPr/>
            </a:lvl3pPr>
            <a:lvl4pPr marL="1828754" indent="0" algn="l">
              <a:buNone/>
              <a:defRPr/>
            </a:lvl4pPr>
          </a:lstStyle>
          <a:p>
            <a:pPr lvl="0"/>
            <a:r>
              <a:rPr lang="en-US" dirty="0"/>
              <a:t>Click to add title</a:t>
            </a:r>
          </a:p>
        </p:txBody>
      </p:sp>
      <p:sp>
        <p:nvSpPr>
          <p:cNvPr id="6" name="Text Placeholder 2">
            <a:extLst>
              <a:ext uri="{FF2B5EF4-FFF2-40B4-BE49-F238E27FC236}">
                <a16:creationId xmlns:a16="http://schemas.microsoft.com/office/drawing/2014/main" id="{B89FE081-8E54-C140-91FF-D03EEE0855AB}"/>
              </a:ext>
            </a:extLst>
          </p:cNvPr>
          <p:cNvSpPr>
            <a:spLocks noGrp="1"/>
          </p:cNvSpPr>
          <p:nvPr>
            <p:ph type="body" sz="quarter" idx="12" hasCustomPrompt="1"/>
          </p:nvPr>
        </p:nvSpPr>
        <p:spPr>
          <a:xfrm>
            <a:off x="424515" y="2375490"/>
            <a:ext cx="3928533" cy="808567"/>
          </a:xfrm>
          <a:prstGeom prst="rect">
            <a:avLst/>
          </a:prstGeom>
        </p:spPr>
        <p:txBody>
          <a:bodyPr/>
          <a:lstStyle>
            <a:lvl1pPr marL="0" indent="0">
              <a:buNone/>
              <a:defRPr sz="1867">
                <a:solidFill>
                  <a:schemeClr val="bg1"/>
                </a:solidFill>
              </a:defRPr>
            </a:lvl1pPr>
            <a:lvl3pPr marL="1219170" indent="0">
              <a:buNone/>
              <a:defRPr/>
            </a:lvl3pPr>
            <a:lvl4pPr marL="1828754" indent="0" algn="l">
              <a:buNone/>
              <a:defRPr/>
            </a:lvl4pPr>
          </a:lstStyle>
          <a:p>
            <a:pPr lvl="0"/>
            <a:r>
              <a:rPr lang="en-US" dirty="0"/>
              <a:t>Click to body copy</a:t>
            </a:r>
          </a:p>
        </p:txBody>
      </p:sp>
      <p:sp>
        <p:nvSpPr>
          <p:cNvPr id="8" name="Text Placeholder 3">
            <a:extLst>
              <a:ext uri="{FF2B5EF4-FFF2-40B4-BE49-F238E27FC236}">
                <a16:creationId xmlns:a16="http://schemas.microsoft.com/office/drawing/2014/main" id="{885F43B5-C447-FA4F-A06E-57B03317C937}"/>
              </a:ext>
            </a:extLst>
          </p:cNvPr>
          <p:cNvSpPr>
            <a:spLocks noGrp="1"/>
          </p:cNvSpPr>
          <p:nvPr>
            <p:ph type="body" sz="quarter" idx="14" hasCustomPrompt="1"/>
          </p:nvPr>
        </p:nvSpPr>
        <p:spPr>
          <a:xfrm>
            <a:off x="353193" y="6259724"/>
            <a:ext cx="1290807" cy="286955"/>
          </a:xfrm>
          <a:prstGeom prst="rect">
            <a:avLst/>
          </a:prstGeom>
        </p:spPr>
        <p:txBody>
          <a:bodyPr/>
          <a:lstStyle>
            <a:lvl1pPr marL="0" marR="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i="0">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1333" i="0" baseline="0" dirty="0" err="1">
                <a:solidFill>
                  <a:schemeClr val="bg1"/>
                </a:solidFill>
                <a:latin typeface="Arial" panose="020B0604020202020204" pitchFamily="34" charset="0"/>
                <a:cs typeface="Arial" panose="020B0604020202020204" pitchFamily="34" charset="0"/>
              </a:rPr>
              <a:t>necsu.nhs.uk</a:t>
            </a:r>
            <a:endParaRPr lang="en-US" sz="1333" i="1" baseline="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1966264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Pictur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1EFD338-4219-B34B-BC5B-36A65FB6A3D5}"/>
              </a:ext>
            </a:extLst>
          </p:cNvPr>
          <p:cNvSpPr>
            <a:spLocks noGrp="1"/>
          </p:cNvSpPr>
          <p:nvPr>
            <p:ph type="pic" sz="quarter" idx="10"/>
          </p:nvPr>
        </p:nvSpPr>
        <p:spPr>
          <a:xfrm>
            <a:off x="4861933" y="0"/>
            <a:ext cx="7330068" cy="6858000"/>
          </a:xfrm>
          <a:prstGeom prst="rect">
            <a:avLst/>
          </a:prstGeom>
        </p:spPr>
        <p:txBody>
          <a:bodyPr anchor="t"/>
          <a:lstStyle>
            <a:lvl1pPr marL="0" indent="0" algn="ctr">
              <a:buNone/>
              <a:defRPr/>
            </a:lvl1pPr>
          </a:lstStyle>
          <a:p>
            <a:r>
              <a:rPr lang="en-US"/>
              <a:t>Click icon to add picture</a:t>
            </a:r>
            <a:endParaRPr lang="en-US" dirty="0"/>
          </a:p>
        </p:txBody>
      </p:sp>
      <p:sp>
        <p:nvSpPr>
          <p:cNvPr id="5" name="Text Placeholder 2">
            <a:extLst>
              <a:ext uri="{FF2B5EF4-FFF2-40B4-BE49-F238E27FC236}">
                <a16:creationId xmlns:a16="http://schemas.microsoft.com/office/drawing/2014/main" id="{DB39823A-28F1-CB4E-9A19-AC0E3617ADAF}"/>
              </a:ext>
            </a:extLst>
          </p:cNvPr>
          <p:cNvSpPr>
            <a:spLocks noGrp="1"/>
          </p:cNvSpPr>
          <p:nvPr>
            <p:ph type="body" sz="quarter" idx="11" hasCustomPrompt="1"/>
          </p:nvPr>
        </p:nvSpPr>
        <p:spPr>
          <a:xfrm>
            <a:off x="424515" y="1616543"/>
            <a:ext cx="3928533" cy="566677"/>
          </a:xfrm>
          <a:prstGeom prst="rect">
            <a:avLst/>
          </a:prstGeom>
        </p:spPr>
        <p:txBody>
          <a:bodyPr/>
          <a:lstStyle>
            <a:lvl1pPr marL="0" indent="0">
              <a:buNone/>
              <a:defRPr sz="3200">
                <a:solidFill>
                  <a:schemeClr val="bg1"/>
                </a:solidFill>
              </a:defRPr>
            </a:lvl1pPr>
            <a:lvl3pPr marL="1219170" indent="0">
              <a:buNone/>
              <a:defRPr/>
            </a:lvl3pPr>
            <a:lvl4pPr marL="1828754" indent="0" algn="l">
              <a:buNone/>
              <a:defRPr/>
            </a:lvl4pPr>
          </a:lstStyle>
          <a:p>
            <a:pPr lvl="0"/>
            <a:r>
              <a:rPr lang="en-US" dirty="0"/>
              <a:t>Click to add title</a:t>
            </a:r>
          </a:p>
        </p:txBody>
      </p:sp>
      <p:sp>
        <p:nvSpPr>
          <p:cNvPr id="6" name="Text Placeholder 2">
            <a:extLst>
              <a:ext uri="{FF2B5EF4-FFF2-40B4-BE49-F238E27FC236}">
                <a16:creationId xmlns:a16="http://schemas.microsoft.com/office/drawing/2014/main" id="{B89FE081-8E54-C140-91FF-D03EEE0855AB}"/>
              </a:ext>
            </a:extLst>
          </p:cNvPr>
          <p:cNvSpPr>
            <a:spLocks noGrp="1"/>
          </p:cNvSpPr>
          <p:nvPr>
            <p:ph type="body" sz="quarter" idx="12" hasCustomPrompt="1"/>
          </p:nvPr>
        </p:nvSpPr>
        <p:spPr>
          <a:xfrm>
            <a:off x="424515" y="2375490"/>
            <a:ext cx="3928533" cy="808567"/>
          </a:xfrm>
          <a:prstGeom prst="rect">
            <a:avLst/>
          </a:prstGeom>
        </p:spPr>
        <p:txBody>
          <a:bodyPr/>
          <a:lstStyle>
            <a:lvl1pPr marL="0" indent="0">
              <a:buNone/>
              <a:defRPr sz="1867">
                <a:solidFill>
                  <a:schemeClr val="bg1"/>
                </a:solidFill>
              </a:defRPr>
            </a:lvl1pPr>
            <a:lvl3pPr marL="1219170" indent="0">
              <a:buNone/>
              <a:defRPr/>
            </a:lvl3pPr>
            <a:lvl4pPr marL="1828754" indent="0" algn="l">
              <a:buNone/>
              <a:defRPr/>
            </a:lvl4pPr>
          </a:lstStyle>
          <a:p>
            <a:pPr lvl="0"/>
            <a:r>
              <a:rPr lang="en-US" dirty="0"/>
              <a:t>Click to body copy</a:t>
            </a:r>
          </a:p>
        </p:txBody>
      </p:sp>
      <p:sp>
        <p:nvSpPr>
          <p:cNvPr id="8" name="Text Placeholder 3">
            <a:extLst>
              <a:ext uri="{FF2B5EF4-FFF2-40B4-BE49-F238E27FC236}">
                <a16:creationId xmlns:a16="http://schemas.microsoft.com/office/drawing/2014/main" id="{B568A21A-1412-7048-BA4F-14C16DDBA9DF}"/>
              </a:ext>
            </a:extLst>
          </p:cNvPr>
          <p:cNvSpPr>
            <a:spLocks noGrp="1"/>
          </p:cNvSpPr>
          <p:nvPr>
            <p:ph type="body" sz="quarter" idx="14" hasCustomPrompt="1"/>
          </p:nvPr>
        </p:nvSpPr>
        <p:spPr>
          <a:xfrm>
            <a:off x="353193" y="6259724"/>
            <a:ext cx="1290807" cy="286955"/>
          </a:xfrm>
          <a:prstGeom prst="rect">
            <a:avLst/>
          </a:prstGeom>
        </p:spPr>
        <p:txBody>
          <a:bodyPr/>
          <a:lstStyle>
            <a:lvl1pPr marL="0" marR="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i="0">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1333" i="0" baseline="0" dirty="0" err="1">
                <a:solidFill>
                  <a:schemeClr val="bg1"/>
                </a:solidFill>
                <a:latin typeface="Arial" panose="020B0604020202020204" pitchFamily="34" charset="0"/>
                <a:cs typeface="Arial" panose="020B0604020202020204" pitchFamily="34" charset="0"/>
              </a:rPr>
              <a:t>necsu.nhs.uk</a:t>
            </a:r>
            <a:endParaRPr lang="en-US" sz="1333" i="1" baseline="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63211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ictur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1EFD338-4219-B34B-BC5B-36A65FB6A3D5}"/>
              </a:ext>
            </a:extLst>
          </p:cNvPr>
          <p:cNvSpPr>
            <a:spLocks noGrp="1"/>
          </p:cNvSpPr>
          <p:nvPr>
            <p:ph type="pic" sz="quarter" idx="10"/>
          </p:nvPr>
        </p:nvSpPr>
        <p:spPr>
          <a:xfrm>
            <a:off x="4861933" y="0"/>
            <a:ext cx="7330068" cy="6858000"/>
          </a:xfrm>
          <a:prstGeom prst="rect">
            <a:avLst/>
          </a:prstGeom>
        </p:spPr>
        <p:txBody>
          <a:bodyPr anchor="t"/>
          <a:lstStyle>
            <a:lvl1pPr marL="0" indent="0" algn="ctr">
              <a:buNone/>
              <a:defRPr/>
            </a:lvl1pPr>
          </a:lstStyle>
          <a:p>
            <a:r>
              <a:rPr lang="en-US"/>
              <a:t>Click icon to add picture</a:t>
            </a:r>
            <a:endParaRPr lang="en-US" dirty="0"/>
          </a:p>
        </p:txBody>
      </p:sp>
      <p:sp>
        <p:nvSpPr>
          <p:cNvPr id="5" name="Text Placeholder 2">
            <a:extLst>
              <a:ext uri="{FF2B5EF4-FFF2-40B4-BE49-F238E27FC236}">
                <a16:creationId xmlns:a16="http://schemas.microsoft.com/office/drawing/2014/main" id="{DB39823A-28F1-CB4E-9A19-AC0E3617ADAF}"/>
              </a:ext>
            </a:extLst>
          </p:cNvPr>
          <p:cNvSpPr>
            <a:spLocks noGrp="1"/>
          </p:cNvSpPr>
          <p:nvPr>
            <p:ph type="body" sz="quarter" idx="11" hasCustomPrompt="1"/>
          </p:nvPr>
        </p:nvSpPr>
        <p:spPr>
          <a:xfrm>
            <a:off x="424515" y="1616543"/>
            <a:ext cx="3928533" cy="566677"/>
          </a:xfrm>
          <a:prstGeom prst="rect">
            <a:avLst/>
          </a:prstGeom>
        </p:spPr>
        <p:txBody>
          <a:bodyPr/>
          <a:lstStyle>
            <a:lvl1pPr marL="0" indent="0">
              <a:buNone/>
              <a:defRPr sz="3200">
                <a:solidFill>
                  <a:schemeClr val="bg1"/>
                </a:solidFill>
              </a:defRPr>
            </a:lvl1pPr>
            <a:lvl3pPr marL="1219170" indent="0">
              <a:buNone/>
              <a:defRPr/>
            </a:lvl3pPr>
            <a:lvl4pPr marL="1828754" indent="0" algn="l">
              <a:buNone/>
              <a:defRPr/>
            </a:lvl4pPr>
          </a:lstStyle>
          <a:p>
            <a:pPr lvl="0"/>
            <a:r>
              <a:rPr lang="en-US" dirty="0"/>
              <a:t>Click to add title</a:t>
            </a:r>
          </a:p>
        </p:txBody>
      </p:sp>
      <p:sp>
        <p:nvSpPr>
          <p:cNvPr id="6" name="Text Placeholder 2">
            <a:extLst>
              <a:ext uri="{FF2B5EF4-FFF2-40B4-BE49-F238E27FC236}">
                <a16:creationId xmlns:a16="http://schemas.microsoft.com/office/drawing/2014/main" id="{B89FE081-8E54-C140-91FF-D03EEE0855AB}"/>
              </a:ext>
            </a:extLst>
          </p:cNvPr>
          <p:cNvSpPr>
            <a:spLocks noGrp="1"/>
          </p:cNvSpPr>
          <p:nvPr>
            <p:ph type="body" sz="quarter" idx="12" hasCustomPrompt="1"/>
          </p:nvPr>
        </p:nvSpPr>
        <p:spPr>
          <a:xfrm>
            <a:off x="424515" y="2375490"/>
            <a:ext cx="3928533" cy="808567"/>
          </a:xfrm>
          <a:prstGeom prst="rect">
            <a:avLst/>
          </a:prstGeom>
        </p:spPr>
        <p:txBody>
          <a:bodyPr/>
          <a:lstStyle>
            <a:lvl1pPr marL="0" indent="0">
              <a:buNone/>
              <a:defRPr sz="1867">
                <a:solidFill>
                  <a:schemeClr val="bg1"/>
                </a:solidFill>
              </a:defRPr>
            </a:lvl1pPr>
            <a:lvl3pPr marL="1219170" indent="0">
              <a:buNone/>
              <a:defRPr/>
            </a:lvl3pPr>
            <a:lvl4pPr marL="1828754" indent="0" algn="l">
              <a:buNone/>
              <a:defRPr/>
            </a:lvl4pPr>
          </a:lstStyle>
          <a:p>
            <a:pPr lvl="0"/>
            <a:r>
              <a:rPr lang="en-US" dirty="0"/>
              <a:t>Click to body copy</a:t>
            </a:r>
          </a:p>
        </p:txBody>
      </p:sp>
      <p:sp>
        <p:nvSpPr>
          <p:cNvPr id="8" name="Text Placeholder 3">
            <a:extLst>
              <a:ext uri="{FF2B5EF4-FFF2-40B4-BE49-F238E27FC236}">
                <a16:creationId xmlns:a16="http://schemas.microsoft.com/office/drawing/2014/main" id="{0CDB5EBC-E054-7C45-AF0D-3DF9167BC48A}"/>
              </a:ext>
            </a:extLst>
          </p:cNvPr>
          <p:cNvSpPr>
            <a:spLocks noGrp="1"/>
          </p:cNvSpPr>
          <p:nvPr>
            <p:ph type="body" sz="quarter" idx="14" hasCustomPrompt="1"/>
          </p:nvPr>
        </p:nvSpPr>
        <p:spPr>
          <a:xfrm>
            <a:off x="353193" y="6259724"/>
            <a:ext cx="1290807" cy="286955"/>
          </a:xfrm>
          <a:prstGeom prst="rect">
            <a:avLst/>
          </a:prstGeom>
        </p:spPr>
        <p:txBody>
          <a:bodyPr/>
          <a:lstStyle>
            <a:lvl1pPr marL="0" marR="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i="0">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1333" i="0" baseline="0" dirty="0" err="1">
                <a:solidFill>
                  <a:schemeClr val="bg1"/>
                </a:solidFill>
                <a:latin typeface="Arial" panose="020B0604020202020204" pitchFamily="34" charset="0"/>
                <a:cs typeface="Arial" panose="020B0604020202020204" pitchFamily="34" charset="0"/>
              </a:rPr>
              <a:t>necsu.nhs.uk</a:t>
            </a:r>
            <a:endParaRPr lang="en-US" sz="1333" i="1" baseline="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564213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Slide Whit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EA5F9DF-DCAA-BE42-BBC7-60E16F2237F4}"/>
              </a:ext>
            </a:extLst>
          </p:cNvPr>
          <p:cNvSpPr>
            <a:spLocks noGrp="1"/>
          </p:cNvSpPr>
          <p:nvPr>
            <p:ph type="body" sz="quarter" idx="13" hasCustomPrompt="1"/>
          </p:nvPr>
        </p:nvSpPr>
        <p:spPr>
          <a:xfrm>
            <a:off x="805826" y="5518776"/>
            <a:ext cx="2209741" cy="333825"/>
          </a:xfrm>
          <a:prstGeom prst="rect">
            <a:avLst/>
          </a:prstGeom>
        </p:spPr>
        <p:txBody>
          <a:bodyPr anchor="ctr"/>
          <a:lstStyle>
            <a:lvl1pPr marL="0" indent="0" algn="l">
              <a:buNone/>
              <a:defRPr sz="1333">
                <a:solidFill>
                  <a:srgbClr val="0070C0"/>
                </a:solidFill>
              </a:defRPr>
            </a:lvl1pPr>
          </a:lstStyle>
          <a:p>
            <a:pPr lvl="0"/>
            <a:r>
              <a:rPr lang="en-US" dirty="0"/>
              <a:t>Phone</a:t>
            </a:r>
          </a:p>
        </p:txBody>
      </p:sp>
      <p:sp>
        <p:nvSpPr>
          <p:cNvPr id="9" name="Text Placeholder 3">
            <a:extLst>
              <a:ext uri="{FF2B5EF4-FFF2-40B4-BE49-F238E27FC236}">
                <a16:creationId xmlns:a16="http://schemas.microsoft.com/office/drawing/2014/main" id="{D88D1454-3424-B646-970C-3DA5A7E0EE3C}"/>
              </a:ext>
            </a:extLst>
          </p:cNvPr>
          <p:cNvSpPr>
            <a:spLocks noGrp="1"/>
          </p:cNvSpPr>
          <p:nvPr>
            <p:ph type="body" sz="quarter" idx="14" hasCustomPrompt="1"/>
          </p:nvPr>
        </p:nvSpPr>
        <p:spPr>
          <a:xfrm>
            <a:off x="805826" y="5819028"/>
            <a:ext cx="2209741" cy="333825"/>
          </a:xfrm>
          <a:prstGeom prst="rect">
            <a:avLst/>
          </a:prstGeom>
        </p:spPr>
        <p:txBody>
          <a:bodyPr anchor="ctr"/>
          <a:lstStyle>
            <a:lvl1pPr marL="0" indent="0" algn="l">
              <a:buNone/>
              <a:defRPr sz="1333">
                <a:solidFill>
                  <a:srgbClr val="0070C0"/>
                </a:solidFill>
              </a:defRPr>
            </a:lvl1pPr>
          </a:lstStyle>
          <a:p>
            <a:pPr lvl="0"/>
            <a:r>
              <a:rPr lang="en-US" dirty="0"/>
              <a:t>Web</a:t>
            </a:r>
          </a:p>
        </p:txBody>
      </p:sp>
      <p:sp>
        <p:nvSpPr>
          <p:cNvPr id="10" name="Text Placeholder 3">
            <a:extLst>
              <a:ext uri="{FF2B5EF4-FFF2-40B4-BE49-F238E27FC236}">
                <a16:creationId xmlns:a16="http://schemas.microsoft.com/office/drawing/2014/main" id="{6C4E1A11-F97C-E443-A728-88AEB7316CE4}"/>
              </a:ext>
            </a:extLst>
          </p:cNvPr>
          <p:cNvSpPr>
            <a:spLocks noGrp="1"/>
          </p:cNvSpPr>
          <p:nvPr>
            <p:ph type="body" sz="quarter" idx="15" hasCustomPrompt="1"/>
          </p:nvPr>
        </p:nvSpPr>
        <p:spPr>
          <a:xfrm>
            <a:off x="805826" y="6110180"/>
            <a:ext cx="2209741" cy="333825"/>
          </a:xfrm>
          <a:prstGeom prst="rect">
            <a:avLst/>
          </a:prstGeom>
        </p:spPr>
        <p:txBody>
          <a:bodyPr anchor="ctr"/>
          <a:lstStyle>
            <a:lvl1pPr marL="0" indent="0" algn="l">
              <a:buNone/>
              <a:defRPr sz="1333">
                <a:solidFill>
                  <a:srgbClr val="0070C0"/>
                </a:solidFill>
              </a:defRPr>
            </a:lvl1pPr>
          </a:lstStyle>
          <a:p>
            <a:pPr lvl="0"/>
            <a:r>
              <a:rPr lang="en-US" dirty="0"/>
              <a:t>Email</a:t>
            </a:r>
          </a:p>
        </p:txBody>
      </p:sp>
    </p:spTree>
    <p:extLst>
      <p:ext uri="{BB962C8B-B14F-4D97-AF65-F5344CB8AC3E}">
        <p14:creationId xmlns:p14="http://schemas.microsoft.com/office/powerpoint/2010/main" val="2111308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F0DB7-7A4D-5946-8BA9-E6EB325A3113}"/>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2E541C2F-559F-2645-8738-AB25B5BF88A7}"/>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859EA5A0-63F4-3848-8676-9FD81F8E3F5F}"/>
              </a:ext>
            </a:extLst>
          </p:cNvPr>
          <p:cNvSpPr>
            <a:spLocks noGrp="1"/>
          </p:cNvSpPr>
          <p:nvPr>
            <p:ph type="dt" sz="half" idx="10"/>
          </p:nvPr>
        </p:nvSpPr>
        <p:spPr>
          <a:xfrm>
            <a:off x="838200" y="6356351"/>
            <a:ext cx="2743200" cy="366183"/>
          </a:xfrm>
          <a:prstGeom prst="rect">
            <a:avLst/>
          </a:prstGeom>
        </p:spPr>
        <p:txBody>
          <a:bodyPr/>
          <a:lstStyle/>
          <a:p>
            <a:fld id="{50DB7D62-327F-4048-ABFF-93CFB8E400A9}" type="datetimeFigureOut">
              <a:rPr lang="en-US" smtClean="0">
                <a:solidFill>
                  <a:prstClr val="black"/>
                </a:solidFill>
              </a:rPr>
              <a:pPr/>
              <a:t>12/29/2023</a:t>
            </a:fld>
            <a:endParaRPr lang="en-US">
              <a:solidFill>
                <a:prstClr val="black"/>
              </a:solidFill>
            </a:endParaRPr>
          </a:p>
        </p:txBody>
      </p:sp>
      <p:sp>
        <p:nvSpPr>
          <p:cNvPr id="5" name="Footer Placeholder 4">
            <a:extLst>
              <a:ext uri="{FF2B5EF4-FFF2-40B4-BE49-F238E27FC236}">
                <a16:creationId xmlns:a16="http://schemas.microsoft.com/office/drawing/2014/main" id="{650B8714-5D42-D94C-B61D-034EBED21468}"/>
              </a:ext>
            </a:extLst>
          </p:cNvPr>
          <p:cNvSpPr>
            <a:spLocks noGrp="1"/>
          </p:cNvSpPr>
          <p:nvPr>
            <p:ph type="ftr" sz="quarter" idx="11"/>
          </p:nvPr>
        </p:nvSpPr>
        <p:spPr>
          <a:xfrm>
            <a:off x="4038600" y="6356351"/>
            <a:ext cx="4114800" cy="366183"/>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A58FC8D2-190D-CD41-A5CD-2035D1CAE22A}"/>
              </a:ext>
            </a:extLst>
          </p:cNvPr>
          <p:cNvSpPr>
            <a:spLocks noGrp="1"/>
          </p:cNvSpPr>
          <p:nvPr>
            <p:ph type="sldNum" sz="quarter" idx="12"/>
          </p:nvPr>
        </p:nvSpPr>
        <p:spPr>
          <a:xfrm>
            <a:off x="8610600" y="6356351"/>
            <a:ext cx="2743200" cy="366183"/>
          </a:xfrm>
          <a:prstGeom prst="rect">
            <a:avLst/>
          </a:prstGeom>
        </p:spPr>
        <p:txBody>
          <a:bodyPr/>
          <a:lstStyle/>
          <a:p>
            <a:fld id="{1DD8D68C-6E63-8547-92EA-B0B25555D15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50363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D5E-6110-46D1-BD1E-DAA6ABB6D6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697090-E5D0-4F53-AF9C-8C123E8C7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B235EF-7EA8-4B4F-A43C-348C2ED4A809}"/>
              </a:ext>
            </a:extLst>
          </p:cNvPr>
          <p:cNvSpPr>
            <a:spLocks noGrp="1"/>
          </p:cNvSpPr>
          <p:nvPr>
            <p:ph type="dt" sz="half" idx="10"/>
          </p:nvPr>
        </p:nvSpPr>
        <p:spPr/>
        <p:txBody>
          <a:bodyPr/>
          <a:lstStyle/>
          <a:p>
            <a:fld id="{FBE920E7-835B-4A9A-BE22-ACCC9085B61F}" type="datetimeFigureOut">
              <a:rPr lang="en-GB" smtClean="0"/>
              <a:t>29/12/2023</a:t>
            </a:fld>
            <a:endParaRPr lang="en-GB"/>
          </a:p>
        </p:txBody>
      </p:sp>
      <p:sp>
        <p:nvSpPr>
          <p:cNvPr id="5" name="Footer Placeholder 4">
            <a:extLst>
              <a:ext uri="{FF2B5EF4-FFF2-40B4-BE49-F238E27FC236}">
                <a16:creationId xmlns:a16="http://schemas.microsoft.com/office/drawing/2014/main" id="{16EBC55D-550B-4963-9A13-A8352D998A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D59BF4-CF98-45E0-B7CB-62BBBDC87417}"/>
              </a:ext>
            </a:extLst>
          </p:cNvPr>
          <p:cNvSpPr>
            <a:spLocks noGrp="1"/>
          </p:cNvSpPr>
          <p:nvPr>
            <p:ph type="sldNum" sz="quarter" idx="12"/>
          </p:nvPr>
        </p:nvSpPr>
        <p:spPr/>
        <p:txBody>
          <a:bodyPr/>
          <a:lstStyle/>
          <a:p>
            <a:fld id="{F6625866-91F8-4958-B40D-E16CC6BE8786}" type="slidenum">
              <a:rPr lang="en-GB" smtClean="0"/>
              <a:t>‹#›</a:t>
            </a:fld>
            <a:endParaRPr lang="en-GB"/>
          </a:p>
        </p:txBody>
      </p:sp>
    </p:spTree>
    <p:extLst>
      <p:ext uri="{BB962C8B-B14F-4D97-AF65-F5344CB8AC3E}">
        <p14:creationId xmlns:p14="http://schemas.microsoft.com/office/powerpoint/2010/main" val="1862044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3168F-3755-AF41-98C6-91A9A34FF66A}"/>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0BBFD6-AACB-6843-BFCF-F780519AE017}"/>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9FE57-63D0-9748-ACD2-97091D86F0DB}"/>
              </a:ext>
            </a:extLst>
          </p:cNvPr>
          <p:cNvSpPr>
            <a:spLocks noGrp="1"/>
          </p:cNvSpPr>
          <p:nvPr>
            <p:ph type="dt" sz="half" idx="10"/>
          </p:nvPr>
        </p:nvSpPr>
        <p:spPr>
          <a:xfrm>
            <a:off x="838200" y="6356351"/>
            <a:ext cx="2743200" cy="366183"/>
          </a:xfrm>
          <a:prstGeom prst="rect">
            <a:avLst/>
          </a:prstGeom>
        </p:spPr>
        <p:txBody>
          <a:bodyPr/>
          <a:lstStyle/>
          <a:p>
            <a:fld id="{50DB7D62-327F-4048-ABFF-93CFB8E400A9}" type="datetimeFigureOut">
              <a:rPr lang="en-US" smtClean="0">
                <a:solidFill>
                  <a:prstClr val="black"/>
                </a:solidFill>
              </a:rPr>
              <a:pPr/>
              <a:t>12/29/2023</a:t>
            </a:fld>
            <a:endParaRPr lang="en-US">
              <a:solidFill>
                <a:prstClr val="black"/>
              </a:solidFill>
            </a:endParaRPr>
          </a:p>
        </p:txBody>
      </p:sp>
      <p:sp>
        <p:nvSpPr>
          <p:cNvPr id="5" name="Footer Placeholder 4">
            <a:extLst>
              <a:ext uri="{FF2B5EF4-FFF2-40B4-BE49-F238E27FC236}">
                <a16:creationId xmlns:a16="http://schemas.microsoft.com/office/drawing/2014/main" id="{21D6FEC2-2C68-764F-B390-8EB4FD46E55B}"/>
              </a:ext>
            </a:extLst>
          </p:cNvPr>
          <p:cNvSpPr>
            <a:spLocks noGrp="1"/>
          </p:cNvSpPr>
          <p:nvPr>
            <p:ph type="ftr" sz="quarter" idx="11"/>
          </p:nvPr>
        </p:nvSpPr>
        <p:spPr>
          <a:xfrm>
            <a:off x="4038600" y="6356351"/>
            <a:ext cx="4114800" cy="366183"/>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17230CCE-E824-0044-B818-F17DC2A03473}"/>
              </a:ext>
            </a:extLst>
          </p:cNvPr>
          <p:cNvSpPr>
            <a:spLocks noGrp="1"/>
          </p:cNvSpPr>
          <p:nvPr>
            <p:ph type="sldNum" sz="quarter" idx="12"/>
          </p:nvPr>
        </p:nvSpPr>
        <p:spPr>
          <a:xfrm>
            <a:off x="8610600" y="6356351"/>
            <a:ext cx="2743200" cy="366183"/>
          </a:xfrm>
          <a:prstGeom prst="rect">
            <a:avLst/>
          </a:prstGeom>
        </p:spPr>
        <p:txBody>
          <a:bodyPr/>
          <a:lstStyle/>
          <a:p>
            <a:fld id="{1DD8D68C-6E63-8547-92EA-B0B25555D15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14447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BC95-9266-E349-A01D-6E2ACCD9DBE1}"/>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117031E8-B5DE-924E-8DBA-EBF57E0376D5}"/>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F1AFC9-57E7-EC46-B6DC-C4A56A319C35}"/>
              </a:ext>
            </a:extLst>
          </p:cNvPr>
          <p:cNvSpPr>
            <a:spLocks noGrp="1"/>
          </p:cNvSpPr>
          <p:nvPr>
            <p:ph type="dt" sz="half" idx="10"/>
          </p:nvPr>
        </p:nvSpPr>
        <p:spPr>
          <a:xfrm>
            <a:off x="838200" y="6356351"/>
            <a:ext cx="2743200" cy="366183"/>
          </a:xfrm>
          <a:prstGeom prst="rect">
            <a:avLst/>
          </a:prstGeom>
        </p:spPr>
        <p:txBody>
          <a:bodyPr/>
          <a:lstStyle/>
          <a:p>
            <a:fld id="{50DB7D62-327F-4048-ABFF-93CFB8E400A9}" type="datetimeFigureOut">
              <a:rPr lang="en-US" smtClean="0">
                <a:solidFill>
                  <a:prstClr val="black"/>
                </a:solidFill>
              </a:rPr>
              <a:pPr/>
              <a:t>12/29/2023</a:t>
            </a:fld>
            <a:endParaRPr lang="en-US">
              <a:solidFill>
                <a:prstClr val="black"/>
              </a:solidFill>
            </a:endParaRPr>
          </a:p>
        </p:txBody>
      </p:sp>
      <p:sp>
        <p:nvSpPr>
          <p:cNvPr id="5" name="Footer Placeholder 4">
            <a:extLst>
              <a:ext uri="{FF2B5EF4-FFF2-40B4-BE49-F238E27FC236}">
                <a16:creationId xmlns:a16="http://schemas.microsoft.com/office/drawing/2014/main" id="{BD9BCA6F-6882-734E-A910-A2730EF79101}"/>
              </a:ext>
            </a:extLst>
          </p:cNvPr>
          <p:cNvSpPr>
            <a:spLocks noGrp="1"/>
          </p:cNvSpPr>
          <p:nvPr>
            <p:ph type="ftr" sz="quarter" idx="11"/>
          </p:nvPr>
        </p:nvSpPr>
        <p:spPr>
          <a:xfrm>
            <a:off x="4038600" y="6356351"/>
            <a:ext cx="4114800" cy="366183"/>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C0BD5302-9A47-3842-AE79-C50C474E1726}"/>
              </a:ext>
            </a:extLst>
          </p:cNvPr>
          <p:cNvSpPr>
            <a:spLocks noGrp="1"/>
          </p:cNvSpPr>
          <p:nvPr>
            <p:ph type="sldNum" sz="quarter" idx="12"/>
          </p:nvPr>
        </p:nvSpPr>
        <p:spPr>
          <a:xfrm>
            <a:off x="8610600" y="6356351"/>
            <a:ext cx="2743200" cy="366183"/>
          </a:xfrm>
          <a:prstGeom prst="rect">
            <a:avLst/>
          </a:prstGeom>
        </p:spPr>
        <p:txBody>
          <a:bodyPr/>
          <a:lstStyle/>
          <a:p>
            <a:fld id="{1DD8D68C-6E63-8547-92EA-B0B25555D15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14172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7CA4-160D-5D47-87A9-BB7ECF23FE47}"/>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E51C5CD-D50D-8543-9657-72DB8FA76117}"/>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DEC406-AA13-8C47-BEA0-A0A6372D716A}"/>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05A2C8-E96E-1449-A1D6-00FCCBDF1637}"/>
              </a:ext>
            </a:extLst>
          </p:cNvPr>
          <p:cNvSpPr>
            <a:spLocks noGrp="1"/>
          </p:cNvSpPr>
          <p:nvPr>
            <p:ph type="dt" sz="half" idx="10"/>
          </p:nvPr>
        </p:nvSpPr>
        <p:spPr>
          <a:xfrm>
            <a:off x="838200" y="6356351"/>
            <a:ext cx="2743200" cy="366183"/>
          </a:xfrm>
          <a:prstGeom prst="rect">
            <a:avLst/>
          </a:prstGeom>
        </p:spPr>
        <p:txBody>
          <a:bodyPr/>
          <a:lstStyle/>
          <a:p>
            <a:fld id="{50DB7D62-327F-4048-ABFF-93CFB8E400A9}" type="datetimeFigureOut">
              <a:rPr lang="en-US" smtClean="0">
                <a:solidFill>
                  <a:prstClr val="black"/>
                </a:solidFill>
              </a:rPr>
              <a:pPr/>
              <a:t>12/29/2023</a:t>
            </a:fld>
            <a:endParaRPr lang="en-US">
              <a:solidFill>
                <a:prstClr val="black"/>
              </a:solidFill>
            </a:endParaRPr>
          </a:p>
        </p:txBody>
      </p:sp>
      <p:sp>
        <p:nvSpPr>
          <p:cNvPr id="6" name="Footer Placeholder 5">
            <a:extLst>
              <a:ext uri="{FF2B5EF4-FFF2-40B4-BE49-F238E27FC236}">
                <a16:creationId xmlns:a16="http://schemas.microsoft.com/office/drawing/2014/main" id="{89937C8A-836D-AD4D-B161-7AD5DE9E4A05}"/>
              </a:ext>
            </a:extLst>
          </p:cNvPr>
          <p:cNvSpPr>
            <a:spLocks noGrp="1"/>
          </p:cNvSpPr>
          <p:nvPr>
            <p:ph type="ftr" sz="quarter" idx="11"/>
          </p:nvPr>
        </p:nvSpPr>
        <p:spPr>
          <a:xfrm>
            <a:off x="4038600" y="6356351"/>
            <a:ext cx="4114800" cy="366183"/>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C94D50A9-6099-C940-9E68-F1921CAED936}"/>
              </a:ext>
            </a:extLst>
          </p:cNvPr>
          <p:cNvSpPr>
            <a:spLocks noGrp="1"/>
          </p:cNvSpPr>
          <p:nvPr>
            <p:ph type="sldNum" sz="quarter" idx="12"/>
          </p:nvPr>
        </p:nvSpPr>
        <p:spPr>
          <a:xfrm>
            <a:off x="8610600" y="6356351"/>
            <a:ext cx="2743200" cy="366183"/>
          </a:xfrm>
          <a:prstGeom prst="rect">
            <a:avLst/>
          </a:prstGeom>
        </p:spPr>
        <p:txBody>
          <a:bodyPr/>
          <a:lstStyle/>
          <a:p>
            <a:fld id="{1DD8D68C-6E63-8547-92EA-B0B25555D15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7885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34F4-E5F6-134C-96C4-6213DC0DEB08}"/>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F646BDA-0DD2-584A-93A4-EC1212D1A475}"/>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86B7B26E-8133-574A-B25C-76E95CE6ADC3}"/>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79D5C-71B8-F949-934A-72D92172BD14}"/>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EB81DD8E-3D19-F644-8D52-CD563692CA03}"/>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D3186B-D5DD-574D-9772-3DC0AC2E1213}"/>
              </a:ext>
            </a:extLst>
          </p:cNvPr>
          <p:cNvSpPr>
            <a:spLocks noGrp="1"/>
          </p:cNvSpPr>
          <p:nvPr>
            <p:ph type="dt" sz="half" idx="10"/>
          </p:nvPr>
        </p:nvSpPr>
        <p:spPr>
          <a:xfrm>
            <a:off x="838200" y="6356351"/>
            <a:ext cx="2743200" cy="366183"/>
          </a:xfrm>
          <a:prstGeom prst="rect">
            <a:avLst/>
          </a:prstGeom>
        </p:spPr>
        <p:txBody>
          <a:bodyPr/>
          <a:lstStyle/>
          <a:p>
            <a:fld id="{50DB7D62-327F-4048-ABFF-93CFB8E400A9}" type="datetimeFigureOut">
              <a:rPr lang="en-US" smtClean="0">
                <a:solidFill>
                  <a:prstClr val="black"/>
                </a:solidFill>
              </a:rPr>
              <a:pPr/>
              <a:t>12/29/2023</a:t>
            </a:fld>
            <a:endParaRPr lang="en-US">
              <a:solidFill>
                <a:prstClr val="black"/>
              </a:solidFill>
            </a:endParaRPr>
          </a:p>
        </p:txBody>
      </p:sp>
      <p:sp>
        <p:nvSpPr>
          <p:cNvPr id="8" name="Footer Placeholder 7">
            <a:extLst>
              <a:ext uri="{FF2B5EF4-FFF2-40B4-BE49-F238E27FC236}">
                <a16:creationId xmlns:a16="http://schemas.microsoft.com/office/drawing/2014/main" id="{8CAB3F58-7F8F-2341-B154-1859BFAEED21}"/>
              </a:ext>
            </a:extLst>
          </p:cNvPr>
          <p:cNvSpPr>
            <a:spLocks noGrp="1"/>
          </p:cNvSpPr>
          <p:nvPr>
            <p:ph type="ftr" sz="quarter" idx="11"/>
          </p:nvPr>
        </p:nvSpPr>
        <p:spPr>
          <a:xfrm>
            <a:off x="4038600" y="6356351"/>
            <a:ext cx="4114800" cy="366183"/>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id="{B8651C51-D00C-3449-87FD-849B087C8745}"/>
              </a:ext>
            </a:extLst>
          </p:cNvPr>
          <p:cNvSpPr>
            <a:spLocks noGrp="1"/>
          </p:cNvSpPr>
          <p:nvPr>
            <p:ph type="sldNum" sz="quarter" idx="12"/>
          </p:nvPr>
        </p:nvSpPr>
        <p:spPr>
          <a:xfrm>
            <a:off x="8610600" y="6356351"/>
            <a:ext cx="2743200" cy="366183"/>
          </a:xfrm>
          <a:prstGeom prst="rect">
            <a:avLst/>
          </a:prstGeom>
        </p:spPr>
        <p:txBody>
          <a:bodyPr/>
          <a:lstStyle/>
          <a:p>
            <a:fld id="{1DD8D68C-6E63-8547-92EA-B0B25555D15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70720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E4CC2-4E14-2C41-B862-87256E1EAE28}"/>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8E7EA8B-8B1F-2E46-AC86-34DB3BDF85B2}"/>
              </a:ext>
            </a:extLst>
          </p:cNvPr>
          <p:cNvSpPr>
            <a:spLocks noGrp="1"/>
          </p:cNvSpPr>
          <p:nvPr>
            <p:ph type="dt" sz="half" idx="10"/>
          </p:nvPr>
        </p:nvSpPr>
        <p:spPr>
          <a:xfrm>
            <a:off x="838200" y="6356351"/>
            <a:ext cx="2743200" cy="366183"/>
          </a:xfrm>
          <a:prstGeom prst="rect">
            <a:avLst/>
          </a:prstGeom>
        </p:spPr>
        <p:txBody>
          <a:bodyPr/>
          <a:lstStyle/>
          <a:p>
            <a:fld id="{50DB7D62-327F-4048-ABFF-93CFB8E400A9}" type="datetimeFigureOut">
              <a:rPr lang="en-US" smtClean="0">
                <a:solidFill>
                  <a:prstClr val="black"/>
                </a:solidFill>
              </a:rPr>
              <a:pPr/>
              <a:t>12/29/2023</a:t>
            </a:fld>
            <a:endParaRPr lang="en-US">
              <a:solidFill>
                <a:prstClr val="black"/>
              </a:solidFill>
            </a:endParaRPr>
          </a:p>
        </p:txBody>
      </p:sp>
      <p:sp>
        <p:nvSpPr>
          <p:cNvPr id="4" name="Footer Placeholder 3">
            <a:extLst>
              <a:ext uri="{FF2B5EF4-FFF2-40B4-BE49-F238E27FC236}">
                <a16:creationId xmlns:a16="http://schemas.microsoft.com/office/drawing/2014/main" id="{F1FBC5A2-D99B-5A44-8C61-AA7E134CBD17}"/>
              </a:ext>
            </a:extLst>
          </p:cNvPr>
          <p:cNvSpPr>
            <a:spLocks noGrp="1"/>
          </p:cNvSpPr>
          <p:nvPr>
            <p:ph type="ftr" sz="quarter" idx="11"/>
          </p:nvPr>
        </p:nvSpPr>
        <p:spPr>
          <a:xfrm>
            <a:off x="4038600" y="6356351"/>
            <a:ext cx="4114800" cy="366183"/>
          </a:xfrm>
          <a:prstGeom prst="rect">
            <a:avLst/>
          </a:prstGeom>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id="{8912F329-2156-A24E-AD58-3C65E7993A7A}"/>
              </a:ext>
            </a:extLst>
          </p:cNvPr>
          <p:cNvSpPr>
            <a:spLocks noGrp="1"/>
          </p:cNvSpPr>
          <p:nvPr>
            <p:ph type="sldNum" sz="quarter" idx="12"/>
          </p:nvPr>
        </p:nvSpPr>
        <p:spPr>
          <a:xfrm>
            <a:off x="8610600" y="6356351"/>
            <a:ext cx="2743200" cy="366183"/>
          </a:xfrm>
          <a:prstGeom prst="rect">
            <a:avLst/>
          </a:prstGeom>
        </p:spPr>
        <p:txBody>
          <a:bodyPr/>
          <a:lstStyle/>
          <a:p>
            <a:fld id="{1DD8D68C-6E63-8547-92EA-B0B25555D15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5083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91A9EE-C7F3-F644-8B55-A5EA404C64D7}"/>
              </a:ext>
            </a:extLst>
          </p:cNvPr>
          <p:cNvSpPr>
            <a:spLocks noGrp="1"/>
          </p:cNvSpPr>
          <p:nvPr>
            <p:ph type="dt" sz="half" idx="10"/>
          </p:nvPr>
        </p:nvSpPr>
        <p:spPr>
          <a:xfrm>
            <a:off x="838200" y="6356351"/>
            <a:ext cx="2743200" cy="366183"/>
          </a:xfrm>
          <a:prstGeom prst="rect">
            <a:avLst/>
          </a:prstGeom>
        </p:spPr>
        <p:txBody>
          <a:bodyPr/>
          <a:lstStyle/>
          <a:p>
            <a:fld id="{50DB7D62-327F-4048-ABFF-93CFB8E400A9}" type="datetimeFigureOut">
              <a:rPr lang="en-US" smtClean="0">
                <a:solidFill>
                  <a:prstClr val="black"/>
                </a:solidFill>
              </a:rPr>
              <a:pPr/>
              <a:t>12/29/2023</a:t>
            </a:fld>
            <a:endParaRPr lang="en-US">
              <a:solidFill>
                <a:prstClr val="black"/>
              </a:solidFill>
            </a:endParaRPr>
          </a:p>
        </p:txBody>
      </p:sp>
      <p:sp>
        <p:nvSpPr>
          <p:cNvPr id="3" name="Footer Placeholder 2">
            <a:extLst>
              <a:ext uri="{FF2B5EF4-FFF2-40B4-BE49-F238E27FC236}">
                <a16:creationId xmlns:a16="http://schemas.microsoft.com/office/drawing/2014/main" id="{DB452D2D-17F3-294C-9779-C6CED3C3F5E4}"/>
              </a:ext>
            </a:extLst>
          </p:cNvPr>
          <p:cNvSpPr>
            <a:spLocks noGrp="1"/>
          </p:cNvSpPr>
          <p:nvPr>
            <p:ph type="ftr" sz="quarter" idx="11"/>
          </p:nvPr>
        </p:nvSpPr>
        <p:spPr>
          <a:xfrm>
            <a:off x="4038600" y="6356351"/>
            <a:ext cx="4114800" cy="366183"/>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id="{6C0E2DDD-9D80-4E45-9CF9-644287AB5A06}"/>
              </a:ext>
            </a:extLst>
          </p:cNvPr>
          <p:cNvSpPr>
            <a:spLocks noGrp="1"/>
          </p:cNvSpPr>
          <p:nvPr>
            <p:ph type="sldNum" sz="quarter" idx="12"/>
          </p:nvPr>
        </p:nvSpPr>
        <p:spPr>
          <a:xfrm>
            <a:off x="8610600" y="6356351"/>
            <a:ext cx="2743200" cy="366183"/>
          </a:xfrm>
          <a:prstGeom prst="rect">
            <a:avLst/>
          </a:prstGeom>
        </p:spPr>
        <p:txBody>
          <a:bodyPr/>
          <a:lstStyle/>
          <a:p>
            <a:fld id="{1DD8D68C-6E63-8547-92EA-B0B25555D15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11681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8DE7D-C262-5B4C-B746-72DB9A07BD06}"/>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A41DBEDB-AEB8-E84A-8441-36B38FF56B48}"/>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9C1833-4566-C742-ADB5-AAE1E5BFF136}"/>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08CE0902-2322-6E4F-8082-89C450773C32}"/>
              </a:ext>
            </a:extLst>
          </p:cNvPr>
          <p:cNvSpPr>
            <a:spLocks noGrp="1"/>
          </p:cNvSpPr>
          <p:nvPr>
            <p:ph type="dt" sz="half" idx="10"/>
          </p:nvPr>
        </p:nvSpPr>
        <p:spPr>
          <a:xfrm>
            <a:off x="838200" y="6356351"/>
            <a:ext cx="2743200" cy="366183"/>
          </a:xfrm>
          <a:prstGeom prst="rect">
            <a:avLst/>
          </a:prstGeom>
        </p:spPr>
        <p:txBody>
          <a:bodyPr/>
          <a:lstStyle/>
          <a:p>
            <a:fld id="{50DB7D62-327F-4048-ABFF-93CFB8E400A9}" type="datetimeFigureOut">
              <a:rPr lang="en-US" smtClean="0">
                <a:solidFill>
                  <a:prstClr val="black"/>
                </a:solidFill>
              </a:rPr>
              <a:pPr/>
              <a:t>12/29/2023</a:t>
            </a:fld>
            <a:endParaRPr lang="en-US">
              <a:solidFill>
                <a:prstClr val="black"/>
              </a:solidFill>
            </a:endParaRPr>
          </a:p>
        </p:txBody>
      </p:sp>
      <p:sp>
        <p:nvSpPr>
          <p:cNvPr id="6" name="Footer Placeholder 5">
            <a:extLst>
              <a:ext uri="{FF2B5EF4-FFF2-40B4-BE49-F238E27FC236}">
                <a16:creationId xmlns:a16="http://schemas.microsoft.com/office/drawing/2014/main" id="{16F741F4-5E04-1D43-9AAA-594F04B3B2BD}"/>
              </a:ext>
            </a:extLst>
          </p:cNvPr>
          <p:cNvSpPr>
            <a:spLocks noGrp="1"/>
          </p:cNvSpPr>
          <p:nvPr>
            <p:ph type="ftr" sz="quarter" idx="11"/>
          </p:nvPr>
        </p:nvSpPr>
        <p:spPr>
          <a:xfrm>
            <a:off x="4038600" y="6356351"/>
            <a:ext cx="4114800" cy="366183"/>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DC900FA9-7CCA-0442-A6F0-EDEBEA545365}"/>
              </a:ext>
            </a:extLst>
          </p:cNvPr>
          <p:cNvSpPr>
            <a:spLocks noGrp="1"/>
          </p:cNvSpPr>
          <p:nvPr>
            <p:ph type="sldNum" sz="quarter" idx="12"/>
          </p:nvPr>
        </p:nvSpPr>
        <p:spPr>
          <a:xfrm>
            <a:off x="8610600" y="6356351"/>
            <a:ext cx="2743200" cy="366183"/>
          </a:xfrm>
          <a:prstGeom prst="rect">
            <a:avLst/>
          </a:prstGeom>
        </p:spPr>
        <p:txBody>
          <a:bodyPr/>
          <a:lstStyle/>
          <a:p>
            <a:fld id="{1DD8D68C-6E63-8547-92EA-B0B25555D15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86804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07A6-66C9-E243-8AA4-73B6B3C99138}"/>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F456B73F-6407-3749-AC1F-62C79C8AAF08}"/>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a:extLst>
              <a:ext uri="{FF2B5EF4-FFF2-40B4-BE49-F238E27FC236}">
                <a16:creationId xmlns:a16="http://schemas.microsoft.com/office/drawing/2014/main" id="{B35827DA-B56E-5946-A0FE-86463E731907}"/>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6871EEAB-27DF-8B42-8D7C-B6D489F815B3}"/>
              </a:ext>
            </a:extLst>
          </p:cNvPr>
          <p:cNvSpPr>
            <a:spLocks noGrp="1"/>
          </p:cNvSpPr>
          <p:nvPr>
            <p:ph type="dt" sz="half" idx="10"/>
          </p:nvPr>
        </p:nvSpPr>
        <p:spPr>
          <a:xfrm>
            <a:off x="838200" y="6356351"/>
            <a:ext cx="2743200" cy="366183"/>
          </a:xfrm>
          <a:prstGeom prst="rect">
            <a:avLst/>
          </a:prstGeom>
        </p:spPr>
        <p:txBody>
          <a:bodyPr/>
          <a:lstStyle/>
          <a:p>
            <a:fld id="{50DB7D62-327F-4048-ABFF-93CFB8E400A9}" type="datetimeFigureOut">
              <a:rPr lang="en-US" smtClean="0">
                <a:solidFill>
                  <a:prstClr val="black"/>
                </a:solidFill>
              </a:rPr>
              <a:pPr/>
              <a:t>12/29/2023</a:t>
            </a:fld>
            <a:endParaRPr lang="en-US">
              <a:solidFill>
                <a:prstClr val="black"/>
              </a:solidFill>
            </a:endParaRPr>
          </a:p>
        </p:txBody>
      </p:sp>
      <p:sp>
        <p:nvSpPr>
          <p:cNvPr id="6" name="Footer Placeholder 5">
            <a:extLst>
              <a:ext uri="{FF2B5EF4-FFF2-40B4-BE49-F238E27FC236}">
                <a16:creationId xmlns:a16="http://schemas.microsoft.com/office/drawing/2014/main" id="{01A00F82-B29F-DA42-AF34-922369CA20BD}"/>
              </a:ext>
            </a:extLst>
          </p:cNvPr>
          <p:cNvSpPr>
            <a:spLocks noGrp="1"/>
          </p:cNvSpPr>
          <p:nvPr>
            <p:ph type="ftr" sz="quarter" idx="11"/>
          </p:nvPr>
        </p:nvSpPr>
        <p:spPr>
          <a:xfrm>
            <a:off x="4038600" y="6356351"/>
            <a:ext cx="4114800" cy="366183"/>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EEAC9252-F760-B04C-984D-C5EE9B7E4A2E}"/>
              </a:ext>
            </a:extLst>
          </p:cNvPr>
          <p:cNvSpPr>
            <a:spLocks noGrp="1"/>
          </p:cNvSpPr>
          <p:nvPr>
            <p:ph type="sldNum" sz="quarter" idx="12"/>
          </p:nvPr>
        </p:nvSpPr>
        <p:spPr>
          <a:xfrm>
            <a:off x="8610600" y="6356351"/>
            <a:ext cx="2743200" cy="366183"/>
          </a:xfrm>
          <a:prstGeom prst="rect">
            <a:avLst/>
          </a:prstGeom>
        </p:spPr>
        <p:txBody>
          <a:bodyPr/>
          <a:lstStyle/>
          <a:p>
            <a:fld id="{1DD8D68C-6E63-8547-92EA-B0B25555D15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1851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5901-9C24-374C-8CC8-5E041C316FB5}"/>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AB86DA-712E-6A4A-A871-4F7408901C53}"/>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C1C29B-375A-7541-8193-4533686032CE}"/>
              </a:ext>
            </a:extLst>
          </p:cNvPr>
          <p:cNvSpPr>
            <a:spLocks noGrp="1"/>
          </p:cNvSpPr>
          <p:nvPr>
            <p:ph type="dt" sz="half" idx="10"/>
          </p:nvPr>
        </p:nvSpPr>
        <p:spPr>
          <a:xfrm>
            <a:off x="838200" y="6356351"/>
            <a:ext cx="2743200" cy="366183"/>
          </a:xfrm>
          <a:prstGeom prst="rect">
            <a:avLst/>
          </a:prstGeom>
        </p:spPr>
        <p:txBody>
          <a:bodyPr/>
          <a:lstStyle/>
          <a:p>
            <a:fld id="{50DB7D62-327F-4048-ABFF-93CFB8E400A9}" type="datetimeFigureOut">
              <a:rPr lang="en-US" smtClean="0">
                <a:solidFill>
                  <a:prstClr val="black"/>
                </a:solidFill>
              </a:rPr>
              <a:pPr/>
              <a:t>12/29/2023</a:t>
            </a:fld>
            <a:endParaRPr lang="en-US">
              <a:solidFill>
                <a:prstClr val="black"/>
              </a:solidFill>
            </a:endParaRPr>
          </a:p>
        </p:txBody>
      </p:sp>
      <p:sp>
        <p:nvSpPr>
          <p:cNvPr id="5" name="Footer Placeholder 4">
            <a:extLst>
              <a:ext uri="{FF2B5EF4-FFF2-40B4-BE49-F238E27FC236}">
                <a16:creationId xmlns:a16="http://schemas.microsoft.com/office/drawing/2014/main" id="{68BEC630-2DFD-5645-917E-9160593B96C1}"/>
              </a:ext>
            </a:extLst>
          </p:cNvPr>
          <p:cNvSpPr>
            <a:spLocks noGrp="1"/>
          </p:cNvSpPr>
          <p:nvPr>
            <p:ph type="ftr" sz="quarter" idx="11"/>
          </p:nvPr>
        </p:nvSpPr>
        <p:spPr>
          <a:xfrm>
            <a:off x="4038600" y="6356351"/>
            <a:ext cx="4114800" cy="366183"/>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3C888BAF-6B7B-7F4B-A3B2-616F6D11BB6C}"/>
              </a:ext>
            </a:extLst>
          </p:cNvPr>
          <p:cNvSpPr>
            <a:spLocks noGrp="1"/>
          </p:cNvSpPr>
          <p:nvPr>
            <p:ph type="sldNum" sz="quarter" idx="12"/>
          </p:nvPr>
        </p:nvSpPr>
        <p:spPr>
          <a:xfrm>
            <a:off x="8610600" y="6356351"/>
            <a:ext cx="2743200" cy="366183"/>
          </a:xfrm>
          <a:prstGeom prst="rect">
            <a:avLst/>
          </a:prstGeom>
        </p:spPr>
        <p:txBody>
          <a:bodyPr/>
          <a:lstStyle/>
          <a:p>
            <a:fld id="{1DD8D68C-6E63-8547-92EA-B0B25555D15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9500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A14021-E346-164F-82A5-04EB547A739A}"/>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83A92E-45F3-6E4A-9469-DE3E6E0D7950}"/>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76AEE-A09B-1C40-8746-9BA33461480F}"/>
              </a:ext>
            </a:extLst>
          </p:cNvPr>
          <p:cNvSpPr>
            <a:spLocks noGrp="1"/>
          </p:cNvSpPr>
          <p:nvPr>
            <p:ph type="dt" sz="half" idx="10"/>
          </p:nvPr>
        </p:nvSpPr>
        <p:spPr>
          <a:xfrm>
            <a:off x="838200" y="6356351"/>
            <a:ext cx="2743200" cy="366183"/>
          </a:xfrm>
          <a:prstGeom prst="rect">
            <a:avLst/>
          </a:prstGeom>
        </p:spPr>
        <p:txBody>
          <a:bodyPr/>
          <a:lstStyle/>
          <a:p>
            <a:fld id="{50DB7D62-327F-4048-ABFF-93CFB8E400A9}" type="datetimeFigureOut">
              <a:rPr lang="en-US" smtClean="0">
                <a:solidFill>
                  <a:prstClr val="black"/>
                </a:solidFill>
              </a:rPr>
              <a:pPr/>
              <a:t>12/29/2023</a:t>
            </a:fld>
            <a:endParaRPr lang="en-US">
              <a:solidFill>
                <a:prstClr val="black"/>
              </a:solidFill>
            </a:endParaRPr>
          </a:p>
        </p:txBody>
      </p:sp>
      <p:sp>
        <p:nvSpPr>
          <p:cNvPr id="5" name="Footer Placeholder 4">
            <a:extLst>
              <a:ext uri="{FF2B5EF4-FFF2-40B4-BE49-F238E27FC236}">
                <a16:creationId xmlns:a16="http://schemas.microsoft.com/office/drawing/2014/main" id="{B69B915E-8FF4-1A47-BB4E-654368743BB4}"/>
              </a:ext>
            </a:extLst>
          </p:cNvPr>
          <p:cNvSpPr>
            <a:spLocks noGrp="1"/>
          </p:cNvSpPr>
          <p:nvPr>
            <p:ph type="ftr" sz="quarter" idx="11"/>
          </p:nvPr>
        </p:nvSpPr>
        <p:spPr>
          <a:xfrm>
            <a:off x="4038600" y="6356351"/>
            <a:ext cx="4114800" cy="366183"/>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4CD64722-C93A-AE49-88F1-D18C332E7256}"/>
              </a:ext>
            </a:extLst>
          </p:cNvPr>
          <p:cNvSpPr>
            <a:spLocks noGrp="1"/>
          </p:cNvSpPr>
          <p:nvPr>
            <p:ph type="sldNum" sz="quarter" idx="12"/>
          </p:nvPr>
        </p:nvSpPr>
        <p:spPr>
          <a:xfrm>
            <a:off x="8610600" y="6356351"/>
            <a:ext cx="2743200" cy="366183"/>
          </a:xfrm>
          <a:prstGeom prst="rect">
            <a:avLst/>
          </a:prstGeom>
        </p:spPr>
        <p:txBody>
          <a:bodyPr/>
          <a:lstStyle/>
          <a:p>
            <a:fld id="{1DD8D68C-6E63-8547-92EA-B0B25555D15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590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84391-CE67-48A0-9EF5-DC95B72758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8B7BC1F-4FC9-4EC0-A13B-ACEDEB72DFFC}"/>
              </a:ext>
            </a:extLst>
          </p:cNvPr>
          <p:cNvSpPr>
            <a:spLocks noGrp="1"/>
          </p:cNvSpPr>
          <p:nvPr>
            <p:ph type="dt" sz="half" idx="10"/>
          </p:nvPr>
        </p:nvSpPr>
        <p:spPr/>
        <p:txBody>
          <a:bodyPr/>
          <a:lstStyle/>
          <a:p>
            <a:fld id="{FBE920E7-835B-4A9A-BE22-ACCC9085B61F}" type="datetimeFigureOut">
              <a:rPr lang="en-GB" smtClean="0"/>
              <a:t>29/12/2023</a:t>
            </a:fld>
            <a:endParaRPr lang="en-GB"/>
          </a:p>
        </p:txBody>
      </p:sp>
      <p:sp>
        <p:nvSpPr>
          <p:cNvPr id="4" name="Footer Placeholder 3">
            <a:extLst>
              <a:ext uri="{FF2B5EF4-FFF2-40B4-BE49-F238E27FC236}">
                <a16:creationId xmlns:a16="http://schemas.microsoft.com/office/drawing/2014/main" id="{BA0E5B04-E096-4AD0-86C2-4AA48B018E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47A67EC-EE20-4098-865C-19B480B1CFC0}"/>
              </a:ext>
            </a:extLst>
          </p:cNvPr>
          <p:cNvSpPr>
            <a:spLocks noGrp="1"/>
          </p:cNvSpPr>
          <p:nvPr>
            <p:ph type="sldNum" sz="quarter" idx="12"/>
          </p:nvPr>
        </p:nvSpPr>
        <p:spPr/>
        <p:txBody>
          <a:bodyPr/>
          <a:lstStyle/>
          <a:p>
            <a:fld id="{F6625866-91F8-4958-B40D-E16CC6BE8786}" type="slidenum">
              <a:rPr lang="en-GB" smtClean="0"/>
              <a:t>‹#›</a:t>
            </a:fld>
            <a:endParaRPr lang="en-GB"/>
          </a:p>
        </p:txBody>
      </p:sp>
    </p:spTree>
    <p:extLst>
      <p:ext uri="{BB962C8B-B14F-4D97-AF65-F5344CB8AC3E}">
        <p14:creationId xmlns:p14="http://schemas.microsoft.com/office/powerpoint/2010/main" val="152859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Main Slide">
    <p:spTree>
      <p:nvGrpSpPr>
        <p:cNvPr id="1" name=""/>
        <p:cNvGrpSpPr/>
        <p:nvPr/>
      </p:nvGrpSpPr>
      <p:grpSpPr>
        <a:xfrm>
          <a:off x="0" y="0"/>
          <a:ext cx="0" cy="0"/>
          <a:chOff x="0" y="0"/>
          <a:chExt cx="0" cy="0"/>
        </a:xfrm>
      </p:grpSpPr>
      <p:sp>
        <p:nvSpPr>
          <p:cNvPr id="2" name="Vertical Title 1"/>
          <p:cNvSpPr>
            <a:spLocks noGrp="1"/>
          </p:cNvSpPr>
          <p:nvPr>
            <p:ph type="title" hasCustomPrompt="1"/>
          </p:nvPr>
        </p:nvSpPr>
        <p:spPr>
          <a:xfrm>
            <a:off x="1404437" y="566712"/>
            <a:ext cx="10245697" cy="711384"/>
          </a:xfrm>
          <a:prstGeom prst="rect">
            <a:avLst/>
          </a:prstGeom>
        </p:spPr>
        <p:txBody>
          <a:bodyPr vert="horz"/>
          <a:lstStyle>
            <a:lvl1pPr algn="l">
              <a:defRPr sz="3200" baseline="0">
                <a:solidFill>
                  <a:srgbClr val="0070C0"/>
                </a:solidFill>
                <a:latin typeface="Arial" panose="020B0604020202020204" pitchFamily="34" charset="0"/>
                <a:cs typeface="Arial" panose="020B0604020202020204" pitchFamily="34" charset="0"/>
              </a:defRPr>
            </a:lvl1pPr>
          </a:lstStyle>
          <a:p>
            <a:r>
              <a:rPr lang="en-GB"/>
              <a:t>Click to add title</a:t>
            </a:r>
            <a:r>
              <a:rPr lang="en-US"/>
              <a:t> - Arial 24pt</a:t>
            </a:r>
          </a:p>
        </p:txBody>
      </p:sp>
      <p:sp>
        <p:nvSpPr>
          <p:cNvPr id="6" name="Content Placeholder 5"/>
          <p:cNvSpPr>
            <a:spLocks noGrp="1"/>
          </p:cNvSpPr>
          <p:nvPr>
            <p:ph sz="quarter" idx="10" hasCustomPrompt="1"/>
          </p:nvPr>
        </p:nvSpPr>
        <p:spPr>
          <a:xfrm>
            <a:off x="469900" y="1771651"/>
            <a:ext cx="11180233" cy="4059944"/>
          </a:xfrm>
          <a:prstGeom prst="rect">
            <a:avLst/>
          </a:prstGeom>
        </p:spPr>
        <p:txBody>
          <a:bodyPr vert="horz"/>
          <a:lstStyle>
            <a:lvl1pPr marL="380990" indent="-380990">
              <a:buClr>
                <a:srgbClr val="0A53A7"/>
              </a:buClr>
              <a:buFont typeface="Arial" panose="020B0604020202020204" pitchFamily="34" charset="0"/>
              <a:buChar char="•"/>
              <a:defRPr sz="2133" baseline="0">
                <a:solidFill>
                  <a:schemeClr val="tx1">
                    <a:lumMod val="75000"/>
                    <a:lumOff val="25000"/>
                  </a:schemeClr>
                </a:solidFill>
                <a:latin typeface="Arial" panose="020B0604020202020204" pitchFamily="34" charset="0"/>
                <a:cs typeface="Arial" panose="020B0604020202020204" pitchFamily="34" charset="0"/>
              </a:defRPr>
            </a:lvl1pPr>
            <a:lvl2pPr marL="990575" indent="-380990">
              <a:buFont typeface="Arial" panose="020B0604020202020204" pitchFamily="34" charset="0"/>
              <a:buChar char="•"/>
              <a:defRPr sz="1867"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marL="2133547" indent="-304792">
              <a:buFont typeface="Arial" panose="020B0604020202020204" pitchFamily="34" charset="0"/>
              <a:buChar char="•"/>
              <a:defRPr sz="1333">
                <a:latin typeface="Arial" panose="020B0604020202020204" pitchFamily="34" charset="0"/>
                <a:cs typeface="Arial" panose="020B0604020202020204" pitchFamily="34" charset="0"/>
              </a:defRPr>
            </a:lvl4pPr>
          </a:lstStyle>
          <a:p>
            <a:pPr lvl="0"/>
            <a:r>
              <a:rPr lang="en-US"/>
              <a:t>Click to add body copy</a:t>
            </a:r>
          </a:p>
          <a:p>
            <a:pPr lvl="0"/>
            <a:endParaRPr lang="en-US"/>
          </a:p>
          <a:p>
            <a:pPr lvl="0"/>
            <a:r>
              <a:rPr lang="en-US"/>
              <a:t>Click to add body copy - Arial 16pt</a:t>
            </a:r>
          </a:p>
          <a:p>
            <a:pPr lvl="1"/>
            <a:r>
              <a:rPr lang="en-US"/>
              <a:t>Sub bullet – 14pt</a:t>
            </a:r>
          </a:p>
          <a:p>
            <a:pPr lvl="2"/>
            <a:r>
              <a:rPr lang="en-US"/>
              <a:t>Sub bullet - 12pt</a:t>
            </a:r>
          </a:p>
          <a:p>
            <a:pPr lvl="3"/>
            <a:r>
              <a:rPr lang="en-US"/>
              <a:t>Sub bullet - 10pt</a:t>
            </a:r>
          </a:p>
        </p:txBody>
      </p:sp>
      <p:sp>
        <p:nvSpPr>
          <p:cNvPr id="7" name="Text Placeholder 2">
            <a:extLst>
              <a:ext uri="{FF2B5EF4-FFF2-40B4-BE49-F238E27FC236}">
                <a16:creationId xmlns:a16="http://schemas.microsoft.com/office/drawing/2014/main" id="{3A96E431-6216-B547-9F2F-0353525A06B2}"/>
              </a:ext>
            </a:extLst>
          </p:cNvPr>
          <p:cNvSpPr>
            <a:spLocks noGrp="1"/>
          </p:cNvSpPr>
          <p:nvPr>
            <p:ph type="body" sz="quarter" idx="12" hasCustomPrompt="1"/>
          </p:nvPr>
        </p:nvSpPr>
        <p:spPr>
          <a:xfrm>
            <a:off x="381689" y="6192422"/>
            <a:ext cx="2916028" cy="351596"/>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a:solidFill>
                  <a:srgbClr val="0070C0"/>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1333" baseline="0" err="1">
                <a:solidFill>
                  <a:srgbClr val="0070C0"/>
                </a:solidFill>
                <a:latin typeface="Arial" panose="020B0604020202020204" pitchFamily="34" charset="0"/>
                <a:cs typeface="Arial" panose="020B0604020202020204" pitchFamily="34" charset="0"/>
              </a:rPr>
              <a:t>necsu.nhs.uk</a:t>
            </a:r>
            <a:endParaRPr lang="en-US" sz="1333" baseline="0">
              <a:solidFill>
                <a:srgbClr val="0070C0"/>
              </a:solidFill>
              <a:latin typeface="Arial" panose="020B0604020202020204" pitchFamily="34" charset="0"/>
              <a:cs typeface="Arial" panose="020B0604020202020204" pitchFamily="34" charset="0"/>
            </a:endParaRPr>
          </a:p>
          <a:p>
            <a:pPr lvl="0"/>
            <a:endParaRPr lang="en-US"/>
          </a:p>
        </p:txBody>
      </p:sp>
    </p:spTree>
    <p:extLst>
      <p:ext uri="{BB962C8B-B14F-4D97-AF65-F5344CB8AC3E}">
        <p14:creationId xmlns:p14="http://schemas.microsoft.com/office/powerpoint/2010/main" val="424920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Whit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9E0F4AA-607D-2742-B657-2B33240BCDD2}"/>
              </a:ext>
            </a:extLst>
          </p:cNvPr>
          <p:cNvSpPr>
            <a:spLocks noGrp="1"/>
          </p:cNvSpPr>
          <p:nvPr>
            <p:ph type="ctrTitle" hasCustomPrompt="1"/>
          </p:nvPr>
        </p:nvSpPr>
        <p:spPr>
          <a:xfrm>
            <a:off x="1327832" y="2289387"/>
            <a:ext cx="9536336" cy="1706880"/>
          </a:xfrm>
          <a:prstGeom prst="rect">
            <a:avLst/>
          </a:prstGeom>
        </p:spPr>
        <p:txBody>
          <a:bodyPr anchor="ctr"/>
          <a:lstStyle>
            <a:lvl1pPr algn="ctr">
              <a:defRPr>
                <a:solidFill>
                  <a:srgbClr val="0070C0"/>
                </a:solidFill>
                <a:latin typeface="Arial" panose="020B0604020202020204" pitchFamily="34" charset="0"/>
                <a:cs typeface="Arial" panose="020B0604020202020204" pitchFamily="34" charset="0"/>
              </a:defRPr>
            </a:lvl1pPr>
          </a:lstStyle>
          <a:p>
            <a:r>
              <a:rPr lang="en-GB" dirty="0"/>
              <a:t>Click to add section title</a:t>
            </a:r>
            <a:br>
              <a:rPr lang="en-GB" dirty="0"/>
            </a:br>
            <a:r>
              <a:rPr lang="en-GB" dirty="0"/>
              <a:t>Arial 44pt</a:t>
            </a:r>
            <a:endParaRPr lang="en-US" dirty="0"/>
          </a:p>
        </p:txBody>
      </p:sp>
    </p:spTree>
    <p:extLst>
      <p:ext uri="{BB962C8B-B14F-4D97-AF65-F5344CB8AC3E}">
        <p14:creationId xmlns:p14="http://schemas.microsoft.com/office/powerpoint/2010/main" val="839579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2" name="Vertical Title 1"/>
          <p:cNvSpPr>
            <a:spLocks noGrp="1"/>
          </p:cNvSpPr>
          <p:nvPr>
            <p:ph type="title" hasCustomPrompt="1"/>
          </p:nvPr>
        </p:nvSpPr>
        <p:spPr>
          <a:xfrm>
            <a:off x="1404437" y="566712"/>
            <a:ext cx="10245697" cy="711384"/>
          </a:xfrm>
          <a:prstGeom prst="rect">
            <a:avLst/>
          </a:prstGeom>
        </p:spPr>
        <p:txBody>
          <a:bodyPr vert="horz"/>
          <a:lstStyle>
            <a:lvl1pPr algn="l">
              <a:defRPr sz="3200" baseline="0">
                <a:solidFill>
                  <a:srgbClr val="0070C0"/>
                </a:solidFill>
                <a:latin typeface="Arial" panose="020B0604020202020204" pitchFamily="34" charset="0"/>
                <a:cs typeface="Arial" panose="020B0604020202020204" pitchFamily="34" charset="0"/>
              </a:defRPr>
            </a:lvl1pPr>
          </a:lstStyle>
          <a:p>
            <a:r>
              <a:rPr lang="en-GB" dirty="0"/>
              <a:t>Click to add title</a:t>
            </a:r>
            <a:r>
              <a:rPr lang="en-US" dirty="0"/>
              <a:t> - Arial 24pt</a:t>
            </a:r>
          </a:p>
        </p:txBody>
      </p:sp>
      <p:sp>
        <p:nvSpPr>
          <p:cNvPr id="6" name="Content Placeholder 5"/>
          <p:cNvSpPr>
            <a:spLocks noGrp="1"/>
          </p:cNvSpPr>
          <p:nvPr>
            <p:ph sz="quarter" idx="10" hasCustomPrompt="1"/>
          </p:nvPr>
        </p:nvSpPr>
        <p:spPr>
          <a:xfrm>
            <a:off x="469900" y="1771651"/>
            <a:ext cx="11180233" cy="4059944"/>
          </a:xfrm>
          <a:prstGeom prst="rect">
            <a:avLst/>
          </a:prstGeom>
        </p:spPr>
        <p:txBody>
          <a:bodyPr vert="horz"/>
          <a:lstStyle>
            <a:lvl1pPr marL="380990" indent="-380990">
              <a:buClr>
                <a:srgbClr val="0A53A7"/>
              </a:buClr>
              <a:buFont typeface="Arial" panose="020B0604020202020204" pitchFamily="34" charset="0"/>
              <a:buChar char="•"/>
              <a:defRPr sz="2133" baseline="0">
                <a:solidFill>
                  <a:schemeClr val="tx1">
                    <a:lumMod val="75000"/>
                    <a:lumOff val="25000"/>
                  </a:schemeClr>
                </a:solidFill>
                <a:latin typeface="Arial" panose="020B0604020202020204" pitchFamily="34" charset="0"/>
                <a:cs typeface="Arial" panose="020B0604020202020204" pitchFamily="34" charset="0"/>
              </a:defRPr>
            </a:lvl1pPr>
            <a:lvl2pPr marL="990575" indent="-380990">
              <a:buFont typeface="Arial" panose="020B0604020202020204" pitchFamily="34" charset="0"/>
              <a:buChar char="•"/>
              <a:defRPr sz="1867"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marL="2133547" indent="-304792">
              <a:buFont typeface="Arial" panose="020B0604020202020204" pitchFamily="34" charset="0"/>
              <a:buChar char="•"/>
              <a:defRPr sz="1333">
                <a:latin typeface="Arial" panose="020B0604020202020204" pitchFamily="34" charset="0"/>
                <a:cs typeface="Arial" panose="020B0604020202020204" pitchFamily="34" charset="0"/>
              </a:defRPr>
            </a:lvl4pPr>
          </a:lstStyle>
          <a:p>
            <a:pPr lvl="0"/>
            <a:r>
              <a:rPr lang="en-US" dirty="0"/>
              <a:t>Click to add body copy</a:t>
            </a:r>
          </a:p>
          <a:p>
            <a:pPr lvl="0"/>
            <a:endParaRPr lang="en-US" dirty="0"/>
          </a:p>
          <a:p>
            <a:pPr lvl="0"/>
            <a:r>
              <a:rPr lang="en-US" dirty="0"/>
              <a:t>Click to add body copy - Arial 16pt</a:t>
            </a:r>
          </a:p>
          <a:p>
            <a:pPr lvl="1"/>
            <a:r>
              <a:rPr lang="en-US" dirty="0"/>
              <a:t>Sub bullet – 14pt</a:t>
            </a:r>
          </a:p>
          <a:p>
            <a:pPr lvl="2"/>
            <a:r>
              <a:rPr lang="en-US" dirty="0"/>
              <a:t>Sub bullet - 12pt</a:t>
            </a:r>
          </a:p>
          <a:p>
            <a:pPr lvl="3"/>
            <a:r>
              <a:rPr lang="en-US" dirty="0"/>
              <a:t>Sub bullet - 10pt</a:t>
            </a:r>
          </a:p>
        </p:txBody>
      </p:sp>
      <p:sp>
        <p:nvSpPr>
          <p:cNvPr id="7" name="Text Placeholder 2">
            <a:extLst>
              <a:ext uri="{FF2B5EF4-FFF2-40B4-BE49-F238E27FC236}">
                <a16:creationId xmlns:a16="http://schemas.microsoft.com/office/drawing/2014/main" id="{3A96E431-6216-B547-9F2F-0353525A06B2}"/>
              </a:ext>
            </a:extLst>
          </p:cNvPr>
          <p:cNvSpPr>
            <a:spLocks noGrp="1"/>
          </p:cNvSpPr>
          <p:nvPr>
            <p:ph type="body" sz="quarter" idx="12" hasCustomPrompt="1"/>
          </p:nvPr>
        </p:nvSpPr>
        <p:spPr>
          <a:xfrm>
            <a:off x="381689" y="6192422"/>
            <a:ext cx="2916028" cy="351596"/>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a:solidFill>
                  <a:srgbClr val="0070C0"/>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1333" baseline="0" dirty="0" err="1">
                <a:solidFill>
                  <a:srgbClr val="0070C0"/>
                </a:solidFill>
                <a:latin typeface="Arial" panose="020B0604020202020204" pitchFamily="34" charset="0"/>
                <a:cs typeface="Arial" panose="020B0604020202020204" pitchFamily="34" charset="0"/>
              </a:rPr>
              <a:t>necsu.nhs.uk</a:t>
            </a:r>
            <a:endParaRPr lang="en-US" sz="1333" baseline="0" dirty="0">
              <a:solidFill>
                <a:srgbClr val="0070C0"/>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95631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1EFD338-4219-B34B-BC5B-36A65FB6A3D5}"/>
              </a:ext>
            </a:extLst>
          </p:cNvPr>
          <p:cNvSpPr>
            <a:spLocks noGrp="1"/>
          </p:cNvSpPr>
          <p:nvPr>
            <p:ph type="pic" sz="quarter" idx="10"/>
          </p:nvPr>
        </p:nvSpPr>
        <p:spPr>
          <a:xfrm>
            <a:off x="4861933" y="0"/>
            <a:ext cx="7330068" cy="6858000"/>
          </a:xfrm>
          <a:prstGeom prst="rect">
            <a:avLst/>
          </a:prstGeom>
        </p:spPr>
        <p:txBody>
          <a:bodyPr anchor="t"/>
          <a:lstStyle>
            <a:lvl1pPr marL="0" indent="0" algn="ctr">
              <a:buNone/>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293843B6-8FAD-4542-A3E4-208E96BEA248}"/>
              </a:ext>
            </a:extLst>
          </p:cNvPr>
          <p:cNvSpPr>
            <a:spLocks noGrp="1"/>
          </p:cNvSpPr>
          <p:nvPr>
            <p:ph type="body" sz="quarter" idx="11" hasCustomPrompt="1"/>
          </p:nvPr>
        </p:nvSpPr>
        <p:spPr>
          <a:xfrm>
            <a:off x="514774" y="1522857"/>
            <a:ext cx="3382100" cy="566677"/>
          </a:xfrm>
          <a:prstGeom prst="rect">
            <a:avLst/>
          </a:prstGeom>
        </p:spPr>
        <p:txBody>
          <a:bodyPr/>
          <a:lstStyle>
            <a:lvl1pPr marL="0" indent="0">
              <a:buNone/>
              <a:defRPr sz="3200">
                <a:solidFill>
                  <a:schemeClr val="bg1"/>
                </a:solidFill>
                <a:latin typeface="Arial" panose="020B0604020202020204" pitchFamily="34" charset="0"/>
                <a:cs typeface="Arial" panose="020B0604020202020204" pitchFamily="34" charset="0"/>
              </a:defRPr>
            </a:lvl1pPr>
            <a:lvl3pPr marL="1219170" indent="0">
              <a:buNone/>
              <a:defRPr/>
            </a:lvl3pPr>
            <a:lvl4pPr marL="1828754" indent="0" algn="l">
              <a:buNone/>
              <a:defRPr/>
            </a:lvl4pPr>
          </a:lstStyle>
          <a:p>
            <a:pPr lvl="0"/>
            <a:r>
              <a:rPr lang="en-US" dirty="0"/>
              <a:t>Add title - Arial 24pt</a:t>
            </a:r>
          </a:p>
        </p:txBody>
      </p:sp>
      <p:sp>
        <p:nvSpPr>
          <p:cNvPr id="7" name="Text Placeholder 2">
            <a:extLst>
              <a:ext uri="{FF2B5EF4-FFF2-40B4-BE49-F238E27FC236}">
                <a16:creationId xmlns:a16="http://schemas.microsoft.com/office/drawing/2014/main" id="{94121179-AD75-2946-9C53-9784B38AA115}"/>
              </a:ext>
            </a:extLst>
          </p:cNvPr>
          <p:cNvSpPr>
            <a:spLocks noGrp="1"/>
          </p:cNvSpPr>
          <p:nvPr>
            <p:ph type="body" sz="quarter" idx="12" hasCustomPrompt="1"/>
          </p:nvPr>
        </p:nvSpPr>
        <p:spPr>
          <a:xfrm>
            <a:off x="514773" y="2796025"/>
            <a:ext cx="4226560" cy="808567"/>
          </a:xfrm>
          <a:prstGeom prst="rect">
            <a:avLst/>
          </a:prstGeom>
        </p:spPr>
        <p:txBody>
          <a:bodyPr/>
          <a:lstStyle>
            <a:lvl1pPr marL="0" indent="0">
              <a:buNone/>
              <a:defRPr sz="1867">
                <a:solidFill>
                  <a:schemeClr val="bg1"/>
                </a:solidFill>
                <a:latin typeface="Arial" panose="020B0604020202020204" pitchFamily="34" charset="0"/>
                <a:cs typeface="Arial" panose="020B0604020202020204" pitchFamily="34" charset="0"/>
              </a:defRPr>
            </a:lvl1pPr>
            <a:lvl3pPr marL="1219170" indent="0">
              <a:buNone/>
              <a:defRPr/>
            </a:lvl3pPr>
            <a:lvl4pPr marL="1828754" indent="0" algn="l">
              <a:buNone/>
              <a:defRPr/>
            </a:lvl4pPr>
          </a:lstStyle>
          <a:p>
            <a:pPr lvl="0"/>
            <a:r>
              <a:rPr lang="en-US" dirty="0"/>
              <a:t>Click to body copy – Arial 14pt</a:t>
            </a:r>
          </a:p>
        </p:txBody>
      </p:sp>
      <p:sp>
        <p:nvSpPr>
          <p:cNvPr id="6" name="Text Placeholder 3">
            <a:extLst>
              <a:ext uri="{FF2B5EF4-FFF2-40B4-BE49-F238E27FC236}">
                <a16:creationId xmlns:a16="http://schemas.microsoft.com/office/drawing/2014/main" id="{95CBE06B-AC8F-4248-9D9B-BEA7299C3169}"/>
              </a:ext>
            </a:extLst>
          </p:cNvPr>
          <p:cNvSpPr>
            <a:spLocks noGrp="1"/>
          </p:cNvSpPr>
          <p:nvPr>
            <p:ph type="body" sz="quarter" idx="14" hasCustomPrompt="1"/>
          </p:nvPr>
        </p:nvSpPr>
        <p:spPr>
          <a:xfrm>
            <a:off x="353193" y="6259724"/>
            <a:ext cx="1290807" cy="286955"/>
          </a:xfrm>
          <a:prstGeom prst="rect">
            <a:avLst/>
          </a:prstGeom>
        </p:spPr>
        <p:txBody>
          <a:bodyPr/>
          <a:lstStyle>
            <a:lvl1pPr marL="0" marR="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i="0">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1333" i="0" baseline="0" dirty="0" err="1">
                <a:solidFill>
                  <a:schemeClr val="bg1"/>
                </a:solidFill>
                <a:latin typeface="Arial" panose="020B0604020202020204" pitchFamily="34" charset="0"/>
                <a:cs typeface="Arial" panose="020B0604020202020204" pitchFamily="34" charset="0"/>
              </a:rPr>
              <a:t>necsu.nhs.uk</a:t>
            </a:r>
            <a:endParaRPr lang="en-US" sz="1333" i="1" baseline="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427846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1EFD338-4219-B34B-BC5B-36A65FB6A3D5}"/>
              </a:ext>
            </a:extLst>
          </p:cNvPr>
          <p:cNvSpPr>
            <a:spLocks noGrp="1"/>
          </p:cNvSpPr>
          <p:nvPr>
            <p:ph type="pic" sz="quarter" idx="10"/>
          </p:nvPr>
        </p:nvSpPr>
        <p:spPr>
          <a:xfrm>
            <a:off x="4861933" y="0"/>
            <a:ext cx="7330068" cy="6858000"/>
          </a:xfrm>
          <a:prstGeom prst="rect">
            <a:avLst/>
          </a:prstGeom>
        </p:spPr>
        <p:txBody>
          <a:bodyPr anchor="t"/>
          <a:lstStyle>
            <a:lvl1pPr marL="0" indent="0" algn="ctr">
              <a:buNone/>
              <a:defRPr/>
            </a:lvl1pPr>
          </a:lstStyle>
          <a:p>
            <a:r>
              <a:rPr lang="en-US"/>
              <a:t>Click icon to add picture</a:t>
            </a:r>
            <a:endParaRPr lang="en-US" dirty="0"/>
          </a:p>
        </p:txBody>
      </p:sp>
      <p:sp>
        <p:nvSpPr>
          <p:cNvPr id="5" name="Text Placeholder 2">
            <a:extLst>
              <a:ext uri="{FF2B5EF4-FFF2-40B4-BE49-F238E27FC236}">
                <a16:creationId xmlns:a16="http://schemas.microsoft.com/office/drawing/2014/main" id="{DB39823A-28F1-CB4E-9A19-AC0E3617ADAF}"/>
              </a:ext>
            </a:extLst>
          </p:cNvPr>
          <p:cNvSpPr>
            <a:spLocks noGrp="1"/>
          </p:cNvSpPr>
          <p:nvPr>
            <p:ph type="body" sz="quarter" idx="11" hasCustomPrompt="1"/>
          </p:nvPr>
        </p:nvSpPr>
        <p:spPr>
          <a:xfrm>
            <a:off x="424515" y="1616543"/>
            <a:ext cx="3928533" cy="566677"/>
          </a:xfrm>
          <a:prstGeom prst="rect">
            <a:avLst/>
          </a:prstGeom>
        </p:spPr>
        <p:txBody>
          <a:bodyPr/>
          <a:lstStyle>
            <a:lvl1pPr marL="0" indent="0">
              <a:buNone/>
              <a:defRPr sz="3200">
                <a:solidFill>
                  <a:schemeClr val="bg1"/>
                </a:solidFill>
              </a:defRPr>
            </a:lvl1pPr>
            <a:lvl3pPr marL="1219170" indent="0">
              <a:buNone/>
              <a:defRPr/>
            </a:lvl3pPr>
            <a:lvl4pPr marL="1828754" indent="0" algn="l">
              <a:buNone/>
              <a:defRPr/>
            </a:lvl4pPr>
          </a:lstStyle>
          <a:p>
            <a:pPr lvl="0"/>
            <a:r>
              <a:rPr lang="en-US" dirty="0"/>
              <a:t>Click to add title</a:t>
            </a:r>
          </a:p>
        </p:txBody>
      </p:sp>
      <p:sp>
        <p:nvSpPr>
          <p:cNvPr id="6" name="Text Placeholder 2">
            <a:extLst>
              <a:ext uri="{FF2B5EF4-FFF2-40B4-BE49-F238E27FC236}">
                <a16:creationId xmlns:a16="http://schemas.microsoft.com/office/drawing/2014/main" id="{B89FE081-8E54-C140-91FF-D03EEE0855AB}"/>
              </a:ext>
            </a:extLst>
          </p:cNvPr>
          <p:cNvSpPr>
            <a:spLocks noGrp="1"/>
          </p:cNvSpPr>
          <p:nvPr>
            <p:ph type="body" sz="quarter" idx="12" hasCustomPrompt="1"/>
          </p:nvPr>
        </p:nvSpPr>
        <p:spPr>
          <a:xfrm>
            <a:off x="424515" y="2375490"/>
            <a:ext cx="3928533" cy="808567"/>
          </a:xfrm>
          <a:prstGeom prst="rect">
            <a:avLst/>
          </a:prstGeom>
        </p:spPr>
        <p:txBody>
          <a:bodyPr/>
          <a:lstStyle>
            <a:lvl1pPr marL="0" indent="0">
              <a:buNone/>
              <a:defRPr sz="1867">
                <a:solidFill>
                  <a:schemeClr val="bg1"/>
                </a:solidFill>
              </a:defRPr>
            </a:lvl1pPr>
            <a:lvl3pPr marL="1219170" indent="0">
              <a:buNone/>
              <a:defRPr/>
            </a:lvl3pPr>
            <a:lvl4pPr marL="1828754" indent="0" algn="l">
              <a:buNone/>
              <a:defRPr/>
            </a:lvl4pPr>
          </a:lstStyle>
          <a:p>
            <a:pPr lvl="0"/>
            <a:r>
              <a:rPr lang="en-US" dirty="0"/>
              <a:t>Click to body copy</a:t>
            </a:r>
          </a:p>
        </p:txBody>
      </p:sp>
      <p:sp>
        <p:nvSpPr>
          <p:cNvPr id="8" name="Text Placeholder 3">
            <a:extLst>
              <a:ext uri="{FF2B5EF4-FFF2-40B4-BE49-F238E27FC236}">
                <a16:creationId xmlns:a16="http://schemas.microsoft.com/office/drawing/2014/main" id="{D09AE21D-74FA-1D4A-9C02-B842661F0549}"/>
              </a:ext>
            </a:extLst>
          </p:cNvPr>
          <p:cNvSpPr>
            <a:spLocks noGrp="1"/>
          </p:cNvSpPr>
          <p:nvPr>
            <p:ph type="body" sz="quarter" idx="14" hasCustomPrompt="1"/>
          </p:nvPr>
        </p:nvSpPr>
        <p:spPr>
          <a:xfrm>
            <a:off x="353193" y="6259724"/>
            <a:ext cx="1290807" cy="286955"/>
          </a:xfrm>
          <a:prstGeom prst="rect">
            <a:avLst/>
          </a:prstGeom>
        </p:spPr>
        <p:txBody>
          <a:bodyPr/>
          <a:lstStyle>
            <a:lvl1pPr marL="0" marR="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i="0">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1333" i="0" baseline="0" dirty="0" err="1">
                <a:solidFill>
                  <a:schemeClr val="bg1"/>
                </a:solidFill>
                <a:latin typeface="Arial" panose="020B0604020202020204" pitchFamily="34" charset="0"/>
                <a:cs typeface="Arial" panose="020B0604020202020204" pitchFamily="34" charset="0"/>
              </a:rPr>
              <a:t>necsu.nhs.uk</a:t>
            </a:r>
            <a:endParaRPr lang="en-US" sz="1333" i="1" baseline="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3362242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ictur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1EFD338-4219-B34B-BC5B-36A65FB6A3D5}"/>
              </a:ext>
            </a:extLst>
          </p:cNvPr>
          <p:cNvSpPr>
            <a:spLocks noGrp="1"/>
          </p:cNvSpPr>
          <p:nvPr>
            <p:ph type="pic" sz="quarter" idx="10"/>
          </p:nvPr>
        </p:nvSpPr>
        <p:spPr>
          <a:xfrm>
            <a:off x="4861933" y="0"/>
            <a:ext cx="7330068" cy="6858000"/>
          </a:xfrm>
          <a:prstGeom prst="rect">
            <a:avLst/>
          </a:prstGeom>
        </p:spPr>
        <p:txBody>
          <a:bodyPr anchor="t"/>
          <a:lstStyle>
            <a:lvl1pPr marL="0" indent="0" algn="ctr">
              <a:buNone/>
              <a:defRPr/>
            </a:lvl1pPr>
          </a:lstStyle>
          <a:p>
            <a:r>
              <a:rPr lang="en-US"/>
              <a:t>Click icon to add picture</a:t>
            </a:r>
            <a:endParaRPr lang="en-US" dirty="0"/>
          </a:p>
        </p:txBody>
      </p:sp>
      <p:sp>
        <p:nvSpPr>
          <p:cNvPr id="5" name="Text Placeholder 2">
            <a:extLst>
              <a:ext uri="{FF2B5EF4-FFF2-40B4-BE49-F238E27FC236}">
                <a16:creationId xmlns:a16="http://schemas.microsoft.com/office/drawing/2014/main" id="{DB39823A-28F1-CB4E-9A19-AC0E3617ADAF}"/>
              </a:ext>
            </a:extLst>
          </p:cNvPr>
          <p:cNvSpPr>
            <a:spLocks noGrp="1"/>
          </p:cNvSpPr>
          <p:nvPr>
            <p:ph type="body" sz="quarter" idx="11" hasCustomPrompt="1"/>
          </p:nvPr>
        </p:nvSpPr>
        <p:spPr>
          <a:xfrm>
            <a:off x="424515" y="1616543"/>
            <a:ext cx="3928533" cy="566677"/>
          </a:xfrm>
          <a:prstGeom prst="rect">
            <a:avLst/>
          </a:prstGeom>
        </p:spPr>
        <p:txBody>
          <a:bodyPr/>
          <a:lstStyle>
            <a:lvl1pPr marL="0" indent="0">
              <a:buNone/>
              <a:defRPr sz="3200">
                <a:solidFill>
                  <a:schemeClr val="bg1"/>
                </a:solidFill>
              </a:defRPr>
            </a:lvl1pPr>
            <a:lvl3pPr marL="1219170" indent="0">
              <a:buNone/>
              <a:defRPr/>
            </a:lvl3pPr>
            <a:lvl4pPr marL="1828754" indent="0" algn="l">
              <a:buNone/>
              <a:defRPr/>
            </a:lvl4pPr>
          </a:lstStyle>
          <a:p>
            <a:pPr lvl="0"/>
            <a:r>
              <a:rPr lang="en-US" dirty="0"/>
              <a:t>Click to add title</a:t>
            </a:r>
          </a:p>
        </p:txBody>
      </p:sp>
      <p:sp>
        <p:nvSpPr>
          <p:cNvPr id="6" name="Text Placeholder 2">
            <a:extLst>
              <a:ext uri="{FF2B5EF4-FFF2-40B4-BE49-F238E27FC236}">
                <a16:creationId xmlns:a16="http://schemas.microsoft.com/office/drawing/2014/main" id="{B89FE081-8E54-C140-91FF-D03EEE0855AB}"/>
              </a:ext>
            </a:extLst>
          </p:cNvPr>
          <p:cNvSpPr>
            <a:spLocks noGrp="1"/>
          </p:cNvSpPr>
          <p:nvPr>
            <p:ph type="body" sz="quarter" idx="12" hasCustomPrompt="1"/>
          </p:nvPr>
        </p:nvSpPr>
        <p:spPr>
          <a:xfrm>
            <a:off x="424515" y="2375490"/>
            <a:ext cx="3928533" cy="808567"/>
          </a:xfrm>
          <a:prstGeom prst="rect">
            <a:avLst/>
          </a:prstGeom>
        </p:spPr>
        <p:txBody>
          <a:bodyPr/>
          <a:lstStyle>
            <a:lvl1pPr marL="0" indent="0">
              <a:buNone/>
              <a:defRPr sz="1867">
                <a:solidFill>
                  <a:schemeClr val="bg1"/>
                </a:solidFill>
              </a:defRPr>
            </a:lvl1pPr>
            <a:lvl3pPr marL="1219170" indent="0">
              <a:buNone/>
              <a:defRPr/>
            </a:lvl3pPr>
            <a:lvl4pPr marL="1828754" indent="0" algn="l">
              <a:buNone/>
              <a:defRPr/>
            </a:lvl4pPr>
          </a:lstStyle>
          <a:p>
            <a:pPr lvl="0"/>
            <a:r>
              <a:rPr lang="en-US" dirty="0"/>
              <a:t>Click to body copy</a:t>
            </a:r>
          </a:p>
        </p:txBody>
      </p:sp>
      <p:sp>
        <p:nvSpPr>
          <p:cNvPr id="8" name="Text Placeholder 3">
            <a:extLst>
              <a:ext uri="{FF2B5EF4-FFF2-40B4-BE49-F238E27FC236}">
                <a16:creationId xmlns:a16="http://schemas.microsoft.com/office/drawing/2014/main" id="{98D6FB66-DB7F-C340-95F6-633F1172B958}"/>
              </a:ext>
            </a:extLst>
          </p:cNvPr>
          <p:cNvSpPr>
            <a:spLocks noGrp="1"/>
          </p:cNvSpPr>
          <p:nvPr>
            <p:ph type="body" sz="quarter" idx="14" hasCustomPrompt="1"/>
          </p:nvPr>
        </p:nvSpPr>
        <p:spPr>
          <a:xfrm>
            <a:off x="353193" y="6259724"/>
            <a:ext cx="1290807" cy="286955"/>
          </a:xfrm>
          <a:prstGeom prst="rect">
            <a:avLst/>
          </a:prstGeom>
        </p:spPr>
        <p:txBody>
          <a:bodyPr/>
          <a:lstStyle>
            <a:lvl1pPr marL="0" marR="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i="0">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1333" i="0" baseline="0" dirty="0" err="1">
                <a:solidFill>
                  <a:schemeClr val="bg1"/>
                </a:solidFill>
                <a:latin typeface="Arial" panose="020B0604020202020204" pitchFamily="34" charset="0"/>
                <a:cs typeface="Arial" panose="020B0604020202020204" pitchFamily="34" charset="0"/>
              </a:rPr>
              <a:t>necsu.nhs.uk</a:t>
            </a:r>
            <a:endParaRPr lang="en-US" sz="1333" i="1" baseline="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5156938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4.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07487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8" r:id="rId4"/>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6AF8F6-E9A9-824C-9951-7E687D6CBE36}"/>
              </a:ext>
            </a:extLst>
          </p:cNvPr>
          <p:cNvSpPr/>
          <p:nvPr/>
        </p:nvSpPr>
        <p:spPr>
          <a:xfrm>
            <a:off x="11369794" y="6172168"/>
            <a:ext cx="394659" cy="297454"/>
          </a:xfrm>
          <a:prstGeom prst="rect">
            <a:avLst/>
          </a:prstGeom>
        </p:spPr>
        <p:txBody>
          <a:bodyPr wrap="none">
            <a:spAutoFit/>
          </a:bodyPr>
          <a:lstStyle/>
          <a:p>
            <a:pPr algn="r"/>
            <a:fld id="{83487CF0-9F0A-464D-B032-F8CA3CF7FEA8}" type="slidenum">
              <a:rPr lang="en-US" sz="1333" smtClean="0">
                <a:solidFill>
                  <a:srgbClr val="0070C0"/>
                </a:solidFill>
                <a:latin typeface="Arial" panose="020B0604020202020204" pitchFamily="34" charset="0"/>
                <a:cs typeface="Arial" panose="020B0604020202020204" pitchFamily="34" charset="0"/>
              </a:rPr>
              <a:t>‹#›</a:t>
            </a:fld>
            <a:endParaRPr lang="en-US" sz="1333"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732600"/>
      </p:ext>
    </p:extLst>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1A9769-CBFE-A042-AB9A-948C221DCE66}"/>
              </a:ext>
            </a:extLst>
          </p:cNvPr>
          <p:cNvSpPr/>
          <p:nvPr/>
        </p:nvSpPr>
        <p:spPr>
          <a:xfrm>
            <a:off x="11369794" y="6172168"/>
            <a:ext cx="394659" cy="297454"/>
          </a:xfrm>
          <a:prstGeom prst="rect">
            <a:avLst/>
          </a:prstGeom>
        </p:spPr>
        <p:txBody>
          <a:bodyPr wrap="none">
            <a:spAutoFit/>
          </a:bodyPr>
          <a:lstStyle/>
          <a:p>
            <a:pPr algn="r"/>
            <a:fld id="{83487CF0-9F0A-464D-B032-F8CA3CF7FEA8}" type="slidenum">
              <a:rPr lang="en-US" sz="1333" smtClean="0">
                <a:solidFill>
                  <a:srgbClr val="0070C0"/>
                </a:solidFill>
                <a:latin typeface="Arial" panose="020B0604020202020204" pitchFamily="34" charset="0"/>
                <a:cs typeface="Arial" panose="020B0604020202020204" pitchFamily="34" charset="0"/>
              </a:rPr>
              <a:t>‹#›</a:t>
            </a:fld>
            <a:endParaRPr lang="en-US" sz="1333"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729432"/>
      </p:ext>
    </p:extLst>
  </p:cSld>
  <p:clrMap bg1="lt1" tx1="dk1" bg2="lt2" tx2="dk2" accent1="accent1" accent2="accent2" accent3="accent3" accent4="accent4" accent5="accent5" accent6="accent6" hlink="hlink" folHlink="folHlink"/>
  <p:sldLayoutIdLst>
    <p:sldLayoutId id="2147483672" r:id="rId1"/>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10B198-C19B-9F44-912F-24A0F8F3D56A}"/>
              </a:ext>
            </a:extLst>
          </p:cNvPr>
          <p:cNvSpPr/>
          <p:nvPr/>
        </p:nvSpPr>
        <p:spPr>
          <a:xfrm>
            <a:off x="11369794" y="6172168"/>
            <a:ext cx="394659" cy="297454"/>
          </a:xfrm>
          <a:prstGeom prst="rect">
            <a:avLst/>
          </a:prstGeom>
        </p:spPr>
        <p:txBody>
          <a:bodyPr wrap="none">
            <a:spAutoFit/>
          </a:bodyPr>
          <a:lstStyle/>
          <a:p>
            <a:pPr algn="r"/>
            <a:fld id="{83487CF0-9F0A-464D-B032-F8CA3CF7FEA8}" type="slidenum">
              <a:rPr lang="en-US" sz="1333" smtClean="0">
                <a:solidFill>
                  <a:srgbClr val="0070C0"/>
                </a:solidFill>
                <a:latin typeface="Arial" panose="020B0604020202020204" pitchFamily="34" charset="0"/>
                <a:cs typeface="Arial" panose="020B0604020202020204" pitchFamily="34" charset="0"/>
              </a:rPr>
              <a:t>‹#›</a:t>
            </a:fld>
            <a:endParaRPr lang="en-US" sz="1333"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4094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766947"/>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28179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icola.lakin@nhs.n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mailto:nicola.lakin@nhs.ne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br01.safelinks.protection.outlook.com/?url=https%3A%2F%2F6672093.fs1.hubspotusercontent-na1.net%2Fhubfs%2F6672093%2FMidlands%2520Onboarding%2520Doc_V1.1.pdf&amp;data=05%7C02%7Cnicola.lakin%40nhs.net%7C99904021e6b9421b1a3108dc06e84f72%7C37c354b285b047f5b22207b48d774ee3%7C0%7C1%7C638392842183968641%7CUnknown%7CTWFpbGZsb3d8eyJWIjoiMC4wLjAwMDAiLCJQIjoiV2luMzIiLCJBTiI6Ik1haWwiLCJXVCI6Mn0%3D%7C3000%7C%7C%7C&amp;sdata=W8lSw4RlInlTzJJ87vaqDlmLiG8LwVlYdnnRt6on8B8%3D&amp;reserved=0"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odsportal.digital.nhs.uk/Organisation/Search" TargetMode="Externa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0DC0738-C4A9-4466-AD37-B12B314D3350}"/>
              </a:ext>
            </a:extLst>
          </p:cNvPr>
          <p:cNvSpPr>
            <a:spLocks noGrp="1"/>
          </p:cNvSpPr>
          <p:nvPr>
            <p:ph type="subTitle" idx="1"/>
          </p:nvPr>
        </p:nvSpPr>
        <p:spPr>
          <a:xfrm>
            <a:off x="276225" y="4564856"/>
            <a:ext cx="11502820" cy="1655762"/>
          </a:xfrm>
        </p:spPr>
        <p:txBody>
          <a:bodyPr/>
          <a:lstStyle/>
          <a:p>
            <a:r>
              <a:rPr lang="en-GB" dirty="0">
                <a:solidFill>
                  <a:schemeClr val="bg1"/>
                </a:solidFill>
              </a:rPr>
              <a:t>For additional support contact:</a:t>
            </a:r>
          </a:p>
          <a:p>
            <a:r>
              <a:rPr lang="en-GB" dirty="0">
                <a:solidFill>
                  <a:schemeClr val="bg1"/>
                </a:solidFill>
              </a:rPr>
              <a:t>Nicola Lakin (Derbyshire EeRS Project Manager)</a:t>
            </a:r>
          </a:p>
          <a:p>
            <a:r>
              <a:rPr lang="en-GB" dirty="0">
                <a:solidFill>
                  <a:schemeClr val="bg1"/>
                </a:solidFill>
                <a:hlinkClick r:id="rId3">
                  <a:extLst>
                    <a:ext uri="{A12FA001-AC4F-418D-AE19-62706E023703}">
                      <ahyp:hlinkClr xmlns:ahyp="http://schemas.microsoft.com/office/drawing/2018/hyperlinkcolor" val="tx"/>
                    </a:ext>
                  </a:extLst>
                </a:hlinkClick>
              </a:rPr>
              <a:t>Nicola.lakin@nhs.net</a:t>
            </a:r>
            <a:endParaRPr lang="en-GB" dirty="0">
              <a:solidFill>
                <a:schemeClr val="bg1"/>
              </a:solidFill>
            </a:endParaRPr>
          </a:p>
          <a:p>
            <a:r>
              <a:rPr lang="en-GB" dirty="0">
                <a:solidFill>
                  <a:schemeClr val="bg1"/>
                </a:solidFill>
              </a:rPr>
              <a:t>07799 637789</a:t>
            </a:r>
          </a:p>
        </p:txBody>
      </p:sp>
      <p:sp>
        <p:nvSpPr>
          <p:cNvPr id="5" name="Title 4">
            <a:extLst>
              <a:ext uri="{FF2B5EF4-FFF2-40B4-BE49-F238E27FC236}">
                <a16:creationId xmlns:a16="http://schemas.microsoft.com/office/drawing/2014/main" id="{3B2A26F9-A81D-4F2C-8DDD-E85C46836FB0}"/>
              </a:ext>
            </a:extLst>
          </p:cNvPr>
          <p:cNvSpPr>
            <a:spLocks noGrp="1"/>
          </p:cNvSpPr>
          <p:nvPr>
            <p:ph type="ctrTitle"/>
          </p:nvPr>
        </p:nvSpPr>
        <p:spPr>
          <a:xfrm>
            <a:off x="717175" y="1122362"/>
            <a:ext cx="10954871" cy="3162767"/>
          </a:xfrm>
        </p:spPr>
        <p:txBody>
          <a:bodyPr/>
          <a:lstStyle/>
          <a:p>
            <a:r>
              <a:rPr lang="en-GB" dirty="0">
                <a:solidFill>
                  <a:schemeClr val="bg1"/>
                </a:solidFill>
              </a:rPr>
              <a:t>EeRS Optical Practice Onboarding Step by Step Guide</a:t>
            </a:r>
          </a:p>
        </p:txBody>
      </p:sp>
      <p:sp>
        <p:nvSpPr>
          <p:cNvPr id="2" name="Subtitle 2">
            <a:extLst>
              <a:ext uri="{FF2B5EF4-FFF2-40B4-BE49-F238E27FC236}">
                <a16:creationId xmlns:a16="http://schemas.microsoft.com/office/drawing/2014/main" id="{C2D7DC8A-EED5-3DD8-E8F3-6F22C0EE994E}"/>
              </a:ext>
            </a:extLst>
          </p:cNvPr>
          <p:cNvSpPr txBox="1">
            <a:spLocks/>
          </p:cNvSpPr>
          <p:nvPr/>
        </p:nvSpPr>
        <p:spPr>
          <a:xfrm>
            <a:off x="6419852" y="4498181"/>
            <a:ext cx="5495925" cy="1655762"/>
          </a:xfrm>
        </p:spPr>
        <p:txBody>
          <a:bodyPr/>
          <a:lstStyle>
            <a:lvl1pPr marL="0" indent="0" algn="ctr" defTabSz="609585" rtl="0" eaLnBrk="1" latinLnBrk="0" hangingPunct="1">
              <a:spcBef>
                <a:spcPct val="20000"/>
              </a:spcBef>
              <a:buFont typeface="Arial"/>
              <a:buNone/>
              <a:defRPr sz="2400" kern="1200">
                <a:solidFill>
                  <a:schemeClr val="tx1"/>
                </a:solidFill>
                <a:latin typeface="+mn-lt"/>
                <a:ea typeface="+mn-ea"/>
                <a:cs typeface="+mn-cs"/>
              </a:defRPr>
            </a:lvl1pPr>
            <a:lvl2pPr marL="457200" indent="0" algn="ctr" defTabSz="609585" rtl="0" eaLnBrk="1" latinLnBrk="0" hangingPunct="1">
              <a:spcBef>
                <a:spcPct val="20000"/>
              </a:spcBef>
              <a:buFont typeface="Arial"/>
              <a:buNone/>
              <a:defRPr sz="2000" kern="1200">
                <a:solidFill>
                  <a:schemeClr val="tx1"/>
                </a:solidFill>
                <a:latin typeface="+mn-lt"/>
                <a:ea typeface="+mn-ea"/>
                <a:cs typeface="+mn-cs"/>
              </a:defRPr>
            </a:lvl2pPr>
            <a:lvl3pPr marL="914400" indent="0" algn="ctr" defTabSz="609585" rtl="0" eaLnBrk="1" latinLnBrk="0" hangingPunct="1">
              <a:spcBef>
                <a:spcPct val="20000"/>
              </a:spcBef>
              <a:buFont typeface="Arial"/>
              <a:buNone/>
              <a:defRPr sz="1800" kern="1200">
                <a:solidFill>
                  <a:schemeClr val="tx1"/>
                </a:solidFill>
                <a:latin typeface="+mn-lt"/>
                <a:ea typeface="+mn-ea"/>
                <a:cs typeface="+mn-cs"/>
              </a:defRPr>
            </a:lvl3pPr>
            <a:lvl4pPr marL="1371600" indent="0" algn="ctr" defTabSz="609585" rtl="0" eaLnBrk="1" latinLnBrk="0" hangingPunct="1">
              <a:spcBef>
                <a:spcPct val="20000"/>
              </a:spcBef>
              <a:buFont typeface="Arial"/>
              <a:buNone/>
              <a:defRPr sz="1600" kern="1200">
                <a:solidFill>
                  <a:schemeClr val="tx1"/>
                </a:solidFill>
                <a:latin typeface="+mn-lt"/>
                <a:ea typeface="+mn-ea"/>
                <a:cs typeface="+mn-cs"/>
              </a:defRPr>
            </a:lvl4pPr>
            <a:lvl5pPr marL="1828800" indent="0" algn="ctr" defTabSz="609585" rtl="0" eaLnBrk="1" latinLnBrk="0" hangingPunct="1">
              <a:spcBef>
                <a:spcPct val="20000"/>
              </a:spcBef>
              <a:buFont typeface="Arial"/>
              <a:buNone/>
              <a:defRPr sz="1600" kern="1200">
                <a:solidFill>
                  <a:schemeClr val="tx1"/>
                </a:solidFill>
                <a:latin typeface="+mn-lt"/>
                <a:ea typeface="+mn-ea"/>
                <a:cs typeface="+mn-cs"/>
              </a:defRPr>
            </a:lvl5pPr>
            <a:lvl6pPr marL="2286000" indent="0" algn="ctr" defTabSz="609585"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585"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585"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585" rtl="0" eaLnBrk="1" latinLnBrk="0" hangingPunct="1">
              <a:spcBef>
                <a:spcPct val="20000"/>
              </a:spcBef>
              <a:buFont typeface="Arial"/>
              <a:buNone/>
              <a:defRPr sz="1600" kern="1200">
                <a:solidFill>
                  <a:schemeClr val="tx1"/>
                </a:solidFill>
                <a:latin typeface="+mn-lt"/>
                <a:ea typeface="+mn-ea"/>
                <a:cs typeface="+mn-cs"/>
              </a:defRPr>
            </a:lvl9pPr>
          </a:lstStyle>
          <a:p>
            <a:endParaRPr lang="en-GB" sz="3200" dirty="0">
              <a:solidFill>
                <a:schemeClr val="bg1"/>
              </a:solidFill>
            </a:endParaRPr>
          </a:p>
        </p:txBody>
      </p:sp>
    </p:spTree>
    <p:extLst>
      <p:ext uri="{BB962C8B-B14F-4D97-AF65-F5344CB8AC3E}">
        <p14:creationId xmlns:p14="http://schemas.microsoft.com/office/powerpoint/2010/main" val="1804481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767E-08EC-2835-807F-D055F58DBEBE}"/>
              </a:ext>
            </a:extLst>
          </p:cNvPr>
          <p:cNvSpPr>
            <a:spLocks noGrp="1"/>
          </p:cNvSpPr>
          <p:nvPr>
            <p:ph type="title"/>
          </p:nvPr>
        </p:nvSpPr>
        <p:spPr>
          <a:xfrm>
            <a:off x="1404437" y="566712"/>
            <a:ext cx="10549265" cy="711384"/>
          </a:xfrm>
        </p:spPr>
        <p:txBody>
          <a:bodyPr/>
          <a:lstStyle/>
          <a:p>
            <a:r>
              <a:rPr lang="en-GB" dirty="0"/>
              <a:t>Data Protection Agreement/Protocol (DPA/DPP) (Qu.11)</a:t>
            </a:r>
          </a:p>
        </p:txBody>
      </p:sp>
      <p:sp>
        <p:nvSpPr>
          <p:cNvPr id="3" name="Content Placeholder 2">
            <a:extLst>
              <a:ext uri="{FF2B5EF4-FFF2-40B4-BE49-F238E27FC236}">
                <a16:creationId xmlns:a16="http://schemas.microsoft.com/office/drawing/2014/main" id="{69FD616A-BF75-3E50-8C01-A9F5122FB754}"/>
              </a:ext>
            </a:extLst>
          </p:cNvPr>
          <p:cNvSpPr>
            <a:spLocks noGrp="1"/>
          </p:cNvSpPr>
          <p:nvPr>
            <p:ph sz="quarter" idx="10"/>
          </p:nvPr>
        </p:nvSpPr>
        <p:spPr>
          <a:xfrm>
            <a:off x="469900" y="1505647"/>
            <a:ext cx="11180233" cy="4420771"/>
          </a:xfrm>
        </p:spPr>
        <p:txBody>
          <a:bodyPr/>
          <a:lstStyle/>
          <a:p>
            <a:pPr marL="0" indent="0">
              <a:buNone/>
            </a:pPr>
            <a:r>
              <a:rPr lang="en-GB" dirty="0"/>
              <a:t>18a. Non-Franchise Multiples – Select </a:t>
            </a:r>
          </a:p>
          <a:p>
            <a:pPr marL="0" indent="0">
              <a:buNone/>
            </a:pPr>
            <a:r>
              <a:rPr lang="en-GB" b="1" dirty="0"/>
              <a:t>No</a:t>
            </a:r>
            <a:r>
              <a:rPr lang="en-GB" dirty="0"/>
              <a:t>, Click </a:t>
            </a:r>
            <a:r>
              <a:rPr lang="en-GB" b="1" dirty="0"/>
              <a:t>OK</a:t>
            </a:r>
          </a:p>
          <a:p>
            <a:pPr marL="0" indent="0">
              <a:buNone/>
            </a:pPr>
            <a:r>
              <a:rPr lang="en-GB" i="1" dirty="0"/>
              <a:t>The DPP/DPA will be submitted by your</a:t>
            </a:r>
          </a:p>
          <a:p>
            <a:pPr marL="0" indent="0">
              <a:buNone/>
            </a:pPr>
            <a:r>
              <a:rPr lang="en-GB" i="1" dirty="0"/>
              <a:t>HQ - </a:t>
            </a:r>
            <a:r>
              <a:rPr lang="en-GB" b="1" i="1" dirty="0"/>
              <a:t>Jump to step 19</a:t>
            </a:r>
          </a:p>
          <a:p>
            <a:pPr marL="0" indent="0">
              <a:buNone/>
            </a:pPr>
            <a:endParaRPr lang="en-GB" dirty="0"/>
          </a:p>
          <a:p>
            <a:pPr marL="0" indent="0">
              <a:buNone/>
            </a:pPr>
            <a:r>
              <a:rPr lang="en-GB" dirty="0"/>
              <a:t>18b. All other independent practices – Select </a:t>
            </a:r>
            <a:r>
              <a:rPr lang="en-GB" b="1" dirty="0"/>
              <a:t>Yes</a:t>
            </a:r>
            <a:r>
              <a:rPr lang="en-GB" dirty="0"/>
              <a:t>, Click </a:t>
            </a:r>
            <a:r>
              <a:rPr lang="en-GB" b="1" dirty="0"/>
              <a:t>OK</a:t>
            </a:r>
          </a:p>
          <a:p>
            <a:pPr marL="0" indent="0">
              <a:buNone/>
            </a:pPr>
            <a:r>
              <a:rPr lang="en-GB" b="1" i="1" dirty="0"/>
              <a:t>Jump to Step 20</a:t>
            </a:r>
          </a:p>
          <a:p>
            <a:pPr marL="0" indent="0">
              <a:buNone/>
            </a:pPr>
            <a:endParaRPr lang="en-GB" b="1" dirty="0"/>
          </a:p>
          <a:p>
            <a:pPr marL="0" indent="0">
              <a:buNone/>
            </a:pPr>
            <a:r>
              <a:rPr lang="en-GB" dirty="0"/>
              <a:t>18c. Unsure? If you do not know whether your HQ is submitting your DPP or you are waiting for your Caldicott Guardian to review your agreement Select </a:t>
            </a:r>
            <a:r>
              <a:rPr lang="en-GB" b="1" dirty="0"/>
              <a:t>No</a:t>
            </a:r>
            <a:r>
              <a:rPr lang="en-GB" dirty="0"/>
              <a:t>, Click </a:t>
            </a:r>
            <a:r>
              <a:rPr lang="en-GB" b="1" dirty="0"/>
              <a:t>OK</a:t>
            </a:r>
          </a:p>
          <a:p>
            <a:pPr marL="0" indent="0">
              <a:buNone/>
            </a:pPr>
            <a:r>
              <a:rPr lang="en-GB" b="1" i="1" dirty="0"/>
              <a:t>Jump to step 19</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p:txBody>
      </p:sp>
      <p:sp>
        <p:nvSpPr>
          <p:cNvPr id="4" name="Text Placeholder 3">
            <a:extLst>
              <a:ext uri="{FF2B5EF4-FFF2-40B4-BE49-F238E27FC236}">
                <a16:creationId xmlns:a16="http://schemas.microsoft.com/office/drawing/2014/main" id="{D1987280-0DCE-8FE5-5FD3-0BFF7135A752}"/>
              </a:ext>
            </a:extLst>
          </p:cNvPr>
          <p:cNvSpPr>
            <a:spLocks noGrp="1"/>
          </p:cNvSpPr>
          <p:nvPr>
            <p:ph type="body" sz="quarter" idx="12"/>
          </p:nvPr>
        </p:nvSpPr>
        <p:spPr>
          <a:xfrm>
            <a:off x="381689" y="6358672"/>
            <a:ext cx="2916028" cy="351596"/>
          </a:xfrm>
        </p:spPr>
        <p:txBody>
          <a:bodyPr/>
          <a:lstStyle/>
          <a:p>
            <a:endParaRPr lang="en-GB" dirty="0"/>
          </a:p>
        </p:txBody>
      </p:sp>
      <p:pic>
        <p:nvPicPr>
          <p:cNvPr id="7" name="Picture 6" descr="A screen shot of a computer screen&#10;&#10;Description automatically generated">
            <a:extLst>
              <a:ext uri="{FF2B5EF4-FFF2-40B4-BE49-F238E27FC236}">
                <a16:creationId xmlns:a16="http://schemas.microsoft.com/office/drawing/2014/main" id="{3EB6A1D4-CEFD-95CF-900D-4797E0D746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037" b="19988"/>
          <a:stretch/>
        </p:blipFill>
        <p:spPr bwMode="auto">
          <a:xfrm>
            <a:off x="5398132" y="1314770"/>
            <a:ext cx="6516370" cy="2033905"/>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65416955-FBAB-AB1A-0972-4F56B2DB3948}"/>
              </a:ext>
            </a:extLst>
          </p:cNvPr>
          <p:cNvSpPr/>
          <p:nvPr/>
        </p:nvSpPr>
        <p:spPr>
          <a:xfrm>
            <a:off x="6325588" y="2540007"/>
            <a:ext cx="1472212" cy="6773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40297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2FE6-F7AF-07F7-6BBF-0DA42B5EE336}"/>
              </a:ext>
            </a:extLst>
          </p:cNvPr>
          <p:cNvSpPr>
            <a:spLocks noGrp="1"/>
          </p:cNvSpPr>
          <p:nvPr>
            <p:ph type="title"/>
          </p:nvPr>
        </p:nvSpPr>
        <p:spPr/>
        <p:txBody>
          <a:bodyPr/>
          <a:lstStyle/>
          <a:p>
            <a:r>
              <a:rPr lang="en-GB" dirty="0"/>
              <a:t>Data Protection Agreement/Protocol (DPA/DPP) – If NO</a:t>
            </a:r>
          </a:p>
        </p:txBody>
      </p:sp>
      <p:sp>
        <p:nvSpPr>
          <p:cNvPr id="3" name="Content Placeholder 2">
            <a:extLst>
              <a:ext uri="{FF2B5EF4-FFF2-40B4-BE49-F238E27FC236}">
                <a16:creationId xmlns:a16="http://schemas.microsoft.com/office/drawing/2014/main" id="{2DF96216-6EB1-0D0B-8BD6-F6BD07E2B494}"/>
              </a:ext>
            </a:extLst>
          </p:cNvPr>
          <p:cNvSpPr>
            <a:spLocks noGrp="1"/>
          </p:cNvSpPr>
          <p:nvPr>
            <p:ph sz="quarter" idx="10"/>
          </p:nvPr>
        </p:nvSpPr>
        <p:spPr>
          <a:xfrm>
            <a:off x="5935287" y="1223020"/>
            <a:ext cx="5714846" cy="5138488"/>
          </a:xfrm>
        </p:spPr>
        <p:txBody>
          <a:bodyPr/>
          <a:lstStyle/>
          <a:p>
            <a:pPr marL="0" indent="0">
              <a:buNone/>
            </a:pPr>
            <a:r>
              <a:rPr lang="en-GB" dirty="0"/>
              <a:t>19a. Non-Franchise Multiples?</a:t>
            </a:r>
          </a:p>
          <a:p>
            <a:pPr marL="0" indent="0">
              <a:buNone/>
            </a:pPr>
            <a:r>
              <a:rPr lang="en-GB" dirty="0"/>
              <a:t>Q.12: Type </a:t>
            </a:r>
            <a:r>
              <a:rPr lang="en-GB" b="1" dirty="0"/>
              <a:t>N/A </a:t>
            </a:r>
            <a:r>
              <a:rPr lang="en-GB" dirty="0"/>
              <a:t>into the First name, last name, email fields, click </a:t>
            </a:r>
            <a:r>
              <a:rPr lang="en-GB" b="1" dirty="0"/>
              <a:t>OK</a:t>
            </a:r>
          </a:p>
          <a:p>
            <a:pPr marL="0" indent="0">
              <a:buNone/>
            </a:pPr>
            <a:r>
              <a:rPr lang="en-GB" dirty="0"/>
              <a:t>Q.13: Type</a:t>
            </a:r>
            <a:r>
              <a:rPr lang="en-GB" b="1" dirty="0"/>
              <a:t> HQ Company Name </a:t>
            </a:r>
            <a:r>
              <a:rPr lang="en-GB" dirty="0"/>
              <a:t>into Job Role field, click </a:t>
            </a:r>
            <a:r>
              <a:rPr lang="en-GB" b="1" dirty="0"/>
              <a:t>OK</a:t>
            </a:r>
            <a:r>
              <a:rPr lang="en-GB" dirty="0"/>
              <a:t>.</a:t>
            </a:r>
          </a:p>
          <a:p>
            <a:pPr marL="0" indent="0">
              <a:buNone/>
            </a:pPr>
            <a:endParaRPr lang="en-GB" dirty="0"/>
          </a:p>
          <a:p>
            <a:pPr marL="0" indent="0">
              <a:buNone/>
            </a:pPr>
            <a:r>
              <a:rPr lang="en-GB" dirty="0"/>
              <a:t>19c. Unsure or those waiting for signatures?</a:t>
            </a:r>
          </a:p>
          <a:p>
            <a:pPr marL="0" indent="0">
              <a:buNone/>
            </a:pPr>
            <a:r>
              <a:rPr lang="en-GB" dirty="0"/>
              <a:t>Q.12. Type </a:t>
            </a:r>
            <a:r>
              <a:rPr lang="en-GB" b="1" dirty="0"/>
              <a:t>N/A </a:t>
            </a:r>
            <a:r>
              <a:rPr lang="en-GB" dirty="0"/>
              <a:t>into the First name, last name, email fields, click </a:t>
            </a:r>
            <a:r>
              <a:rPr lang="en-GB" b="1" dirty="0"/>
              <a:t>OK</a:t>
            </a:r>
            <a:endParaRPr lang="en-GB" dirty="0"/>
          </a:p>
          <a:p>
            <a:pPr marL="0" indent="0">
              <a:buNone/>
            </a:pPr>
            <a:r>
              <a:rPr lang="en-GB" dirty="0"/>
              <a:t>Q.13. Type</a:t>
            </a:r>
            <a:r>
              <a:rPr lang="en-GB" b="1" dirty="0"/>
              <a:t> N/A </a:t>
            </a:r>
            <a:r>
              <a:rPr lang="en-GB" dirty="0"/>
              <a:t>into Job Role field, click </a:t>
            </a:r>
            <a:r>
              <a:rPr lang="en-GB" b="1" dirty="0"/>
              <a:t>OK</a:t>
            </a:r>
            <a:r>
              <a:rPr lang="en-GB" dirty="0"/>
              <a:t>.</a:t>
            </a:r>
          </a:p>
          <a:p>
            <a:pPr marL="0" indent="0">
              <a:buNone/>
            </a:pPr>
            <a:r>
              <a:rPr lang="en-GB" i="1" dirty="0"/>
              <a:t>Waiting Signature - Please forward/chase DPP/DPA with any relevant colleagues for approval.</a:t>
            </a:r>
          </a:p>
          <a:p>
            <a:pPr marL="0" indent="0">
              <a:buNone/>
            </a:pPr>
            <a:r>
              <a:rPr lang="en-GB" i="1" dirty="0"/>
              <a:t>Unsure if needed – Contact Company HQ, LOC representative, or Nicola Lakin</a:t>
            </a:r>
          </a:p>
          <a:p>
            <a:pPr marL="0" indent="0">
              <a:buNone/>
            </a:pPr>
            <a:endParaRPr lang="en-GB" dirty="0"/>
          </a:p>
        </p:txBody>
      </p:sp>
      <p:sp>
        <p:nvSpPr>
          <p:cNvPr id="4" name="Text Placeholder 3">
            <a:extLst>
              <a:ext uri="{FF2B5EF4-FFF2-40B4-BE49-F238E27FC236}">
                <a16:creationId xmlns:a16="http://schemas.microsoft.com/office/drawing/2014/main" id="{0ACFA20D-987F-BFFB-09AE-7E98A7811A95}"/>
              </a:ext>
            </a:extLst>
          </p:cNvPr>
          <p:cNvSpPr>
            <a:spLocks noGrp="1"/>
          </p:cNvSpPr>
          <p:nvPr>
            <p:ph type="body" sz="quarter" idx="12"/>
          </p:nvPr>
        </p:nvSpPr>
        <p:spPr/>
        <p:txBody>
          <a:bodyPr/>
          <a:lstStyle/>
          <a:p>
            <a:endParaRPr lang="en-GB"/>
          </a:p>
        </p:txBody>
      </p:sp>
      <p:pic>
        <p:nvPicPr>
          <p:cNvPr id="6" name="Picture 5" descr="A screenshot of a computer&#10;&#10;Description automatically generated">
            <a:extLst>
              <a:ext uri="{FF2B5EF4-FFF2-40B4-BE49-F238E27FC236}">
                <a16:creationId xmlns:a16="http://schemas.microsoft.com/office/drawing/2014/main" id="{BFBA9C40-F870-2EB4-F034-87CD5536DC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79" y="1372467"/>
            <a:ext cx="4917671" cy="3318791"/>
          </a:xfrm>
          <a:prstGeom prst="rect">
            <a:avLst/>
          </a:prstGeom>
          <a:ln>
            <a:solidFill>
              <a:schemeClr val="accent1"/>
            </a:solidFill>
          </a:ln>
        </p:spPr>
      </p:pic>
      <p:pic>
        <p:nvPicPr>
          <p:cNvPr id="8" name="Picture 7" descr="A screenshot of a computer&#10;&#10;Description automatically generated">
            <a:extLst>
              <a:ext uri="{FF2B5EF4-FFF2-40B4-BE49-F238E27FC236}">
                <a16:creationId xmlns:a16="http://schemas.microsoft.com/office/drawing/2014/main" id="{1072C246-48BF-9C58-4290-95461B0423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31" b="26916"/>
          <a:stretch/>
        </p:blipFill>
        <p:spPr bwMode="auto">
          <a:xfrm>
            <a:off x="618287" y="4862887"/>
            <a:ext cx="4901363" cy="1648246"/>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CCA06519-6C83-8893-F335-110027356314}"/>
              </a:ext>
            </a:extLst>
          </p:cNvPr>
          <p:cNvSpPr/>
          <p:nvPr/>
        </p:nvSpPr>
        <p:spPr>
          <a:xfrm>
            <a:off x="1143987" y="2582230"/>
            <a:ext cx="3792080" cy="274631"/>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BD29A072-76C0-22A2-E2BF-918AA8A13C59}"/>
              </a:ext>
            </a:extLst>
          </p:cNvPr>
          <p:cNvSpPr/>
          <p:nvPr/>
        </p:nvSpPr>
        <p:spPr>
          <a:xfrm>
            <a:off x="1143987" y="4140200"/>
            <a:ext cx="998079"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CE149C37-CF86-C1F7-CB12-50A50137CD4F}"/>
              </a:ext>
            </a:extLst>
          </p:cNvPr>
          <p:cNvSpPr/>
          <p:nvPr/>
        </p:nvSpPr>
        <p:spPr>
          <a:xfrm>
            <a:off x="1143987" y="3195496"/>
            <a:ext cx="3792080" cy="274631"/>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7F3136B1-6732-A9A8-1C32-CEA26E73F25A}"/>
              </a:ext>
            </a:extLst>
          </p:cNvPr>
          <p:cNvSpPr/>
          <p:nvPr/>
        </p:nvSpPr>
        <p:spPr>
          <a:xfrm>
            <a:off x="1143987" y="3779754"/>
            <a:ext cx="3792080" cy="274631"/>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40E4DDF2-B0BA-ACF8-9A82-33F3C66540E6}"/>
              </a:ext>
            </a:extLst>
          </p:cNvPr>
          <p:cNvSpPr/>
          <p:nvPr/>
        </p:nvSpPr>
        <p:spPr>
          <a:xfrm>
            <a:off x="1220184" y="5952067"/>
            <a:ext cx="1412949"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F05B3ECF-7F80-381A-5432-C4C1EFC3401E}"/>
              </a:ext>
            </a:extLst>
          </p:cNvPr>
          <p:cNvSpPr/>
          <p:nvPr/>
        </p:nvSpPr>
        <p:spPr>
          <a:xfrm>
            <a:off x="1220184" y="5485533"/>
            <a:ext cx="3792080" cy="380719"/>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59583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2FE6-F7AF-07F7-6BBF-0DA42B5EE336}"/>
              </a:ext>
            </a:extLst>
          </p:cNvPr>
          <p:cNvSpPr>
            <a:spLocks noGrp="1"/>
          </p:cNvSpPr>
          <p:nvPr>
            <p:ph type="title"/>
          </p:nvPr>
        </p:nvSpPr>
        <p:spPr/>
        <p:txBody>
          <a:bodyPr/>
          <a:lstStyle/>
          <a:p>
            <a:r>
              <a:rPr lang="en-GB" dirty="0"/>
              <a:t>Data Protection Agreement/Protocol (DPA/DPP) – If Yes</a:t>
            </a:r>
          </a:p>
        </p:txBody>
      </p:sp>
      <p:sp>
        <p:nvSpPr>
          <p:cNvPr id="3" name="Content Placeholder 2">
            <a:extLst>
              <a:ext uri="{FF2B5EF4-FFF2-40B4-BE49-F238E27FC236}">
                <a16:creationId xmlns:a16="http://schemas.microsoft.com/office/drawing/2014/main" id="{2DF96216-6EB1-0D0B-8BD6-F6BD07E2B494}"/>
              </a:ext>
            </a:extLst>
          </p:cNvPr>
          <p:cNvSpPr>
            <a:spLocks noGrp="1"/>
          </p:cNvSpPr>
          <p:nvPr>
            <p:ph sz="quarter" idx="10"/>
          </p:nvPr>
        </p:nvSpPr>
        <p:spPr>
          <a:xfrm>
            <a:off x="5935287" y="1572151"/>
            <a:ext cx="5714846" cy="3199351"/>
          </a:xfrm>
        </p:spPr>
        <p:txBody>
          <a:bodyPr/>
          <a:lstStyle/>
          <a:p>
            <a:pPr marL="0" indent="0">
              <a:buNone/>
            </a:pPr>
            <a:r>
              <a:rPr lang="en-GB" dirty="0"/>
              <a:t>20. Locate previously saved DPP/DPA document within File Explorer on your computer (as per step 0/slide 2).</a:t>
            </a:r>
          </a:p>
          <a:p>
            <a:pPr marL="0" indent="0">
              <a:buNone/>
            </a:pPr>
            <a:endParaRPr lang="en-GB" dirty="0"/>
          </a:p>
          <a:p>
            <a:pPr marL="0" indent="0">
              <a:buNone/>
            </a:pPr>
            <a:r>
              <a:rPr lang="en-GB" dirty="0"/>
              <a:t>Drag and Drop DPP/DPA file previously saved</a:t>
            </a:r>
          </a:p>
          <a:p>
            <a:pPr marL="0" indent="0">
              <a:buNone/>
            </a:pPr>
            <a:r>
              <a:rPr lang="en-GB" dirty="0"/>
              <a:t>Click </a:t>
            </a:r>
            <a:r>
              <a:rPr lang="en-GB" b="1" dirty="0"/>
              <a:t>Submit</a:t>
            </a:r>
            <a:r>
              <a:rPr lang="en-GB" dirty="0"/>
              <a:t>.</a:t>
            </a:r>
          </a:p>
          <a:p>
            <a:pPr marL="0" indent="0">
              <a:buNone/>
            </a:pPr>
            <a:endParaRPr lang="en-GB" dirty="0"/>
          </a:p>
          <a:p>
            <a:pPr marL="0" indent="0">
              <a:buNone/>
            </a:pPr>
            <a:endParaRPr lang="en-GB" dirty="0"/>
          </a:p>
        </p:txBody>
      </p:sp>
      <p:sp>
        <p:nvSpPr>
          <p:cNvPr id="4" name="Text Placeholder 3">
            <a:extLst>
              <a:ext uri="{FF2B5EF4-FFF2-40B4-BE49-F238E27FC236}">
                <a16:creationId xmlns:a16="http://schemas.microsoft.com/office/drawing/2014/main" id="{0ACFA20D-987F-BFFB-09AE-7E98A7811A95}"/>
              </a:ext>
            </a:extLst>
          </p:cNvPr>
          <p:cNvSpPr>
            <a:spLocks noGrp="1"/>
          </p:cNvSpPr>
          <p:nvPr>
            <p:ph type="body" sz="quarter" idx="12"/>
          </p:nvPr>
        </p:nvSpPr>
        <p:spPr/>
        <p:txBody>
          <a:bodyPr/>
          <a:lstStyle/>
          <a:p>
            <a:endParaRPr lang="en-GB"/>
          </a:p>
        </p:txBody>
      </p:sp>
      <p:pic>
        <p:nvPicPr>
          <p:cNvPr id="5" name="Picture 4" descr="A screenshot of a computer&#10;&#10;Description automatically generated">
            <a:extLst>
              <a:ext uri="{FF2B5EF4-FFF2-40B4-BE49-F238E27FC236}">
                <a16:creationId xmlns:a16="http://schemas.microsoft.com/office/drawing/2014/main" id="{57CA47AD-B30F-1D5F-CD5A-7A37AA4FCB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924" b="13569"/>
          <a:stretch/>
        </p:blipFill>
        <p:spPr bwMode="auto">
          <a:xfrm>
            <a:off x="541866" y="1627227"/>
            <a:ext cx="5319528" cy="3144275"/>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92D25F39-EB70-9100-AD30-3A40E9CA1A67}"/>
              </a:ext>
            </a:extLst>
          </p:cNvPr>
          <p:cNvSpPr/>
          <p:nvPr/>
        </p:nvSpPr>
        <p:spPr>
          <a:xfrm>
            <a:off x="1169388" y="4275672"/>
            <a:ext cx="617079"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232D7E7E-1025-4585-3D56-82350150877C}"/>
              </a:ext>
            </a:extLst>
          </p:cNvPr>
          <p:cNvSpPr/>
          <p:nvPr/>
        </p:nvSpPr>
        <p:spPr>
          <a:xfrm>
            <a:off x="1177855" y="2133600"/>
            <a:ext cx="3792080" cy="2142071"/>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587980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E827-9203-9E0F-21B0-23FF5A8A7418}"/>
              </a:ext>
            </a:extLst>
          </p:cNvPr>
          <p:cNvSpPr>
            <a:spLocks noGrp="1"/>
          </p:cNvSpPr>
          <p:nvPr>
            <p:ph type="title"/>
          </p:nvPr>
        </p:nvSpPr>
        <p:spPr/>
        <p:txBody>
          <a:bodyPr/>
          <a:lstStyle/>
          <a:p>
            <a:r>
              <a:rPr lang="en-GB" dirty="0"/>
              <a:t>Confirmation of Registration of Interest - COMPLETE</a:t>
            </a:r>
          </a:p>
        </p:txBody>
      </p:sp>
      <p:sp>
        <p:nvSpPr>
          <p:cNvPr id="3" name="Content Placeholder 2">
            <a:extLst>
              <a:ext uri="{FF2B5EF4-FFF2-40B4-BE49-F238E27FC236}">
                <a16:creationId xmlns:a16="http://schemas.microsoft.com/office/drawing/2014/main" id="{71F9ED59-1D28-999C-8BC9-067EBBB7F1B5}"/>
              </a:ext>
            </a:extLst>
          </p:cNvPr>
          <p:cNvSpPr>
            <a:spLocks noGrp="1"/>
          </p:cNvSpPr>
          <p:nvPr>
            <p:ph sz="quarter" idx="10"/>
          </p:nvPr>
        </p:nvSpPr>
        <p:spPr>
          <a:xfrm>
            <a:off x="469900" y="1738400"/>
            <a:ext cx="11180233" cy="4978284"/>
          </a:xfrm>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21. Read confirmation, note support email (if needed) and close browser.</a:t>
            </a:r>
            <a:r>
              <a:rPr lang="en-GB" b="1" dirty="0"/>
              <a:t> </a:t>
            </a:r>
          </a:p>
          <a:p>
            <a:pPr marL="0" indent="0">
              <a:buNone/>
            </a:pPr>
            <a:r>
              <a:rPr lang="en-GB" i="1" dirty="0"/>
              <a:t>Please check for a confirmation email over next 24 hours, </a:t>
            </a:r>
          </a:p>
          <a:p>
            <a:pPr marL="0" indent="0">
              <a:buNone/>
            </a:pPr>
            <a:r>
              <a:rPr lang="en-GB" i="1" dirty="0"/>
              <a:t>Where DPP/DPAs have not been uploaded Cinapsis/EeRS Projects Team will chase if needed.</a:t>
            </a:r>
          </a:p>
          <a:p>
            <a:pPr marL="0" indent="0">
              <a:buNone/>
            </a:pPr>
            <a:r>
              <a:rPr lang="en-GB" i="1" dirty="0"/>
              <a:t>Please note practices will be in a pending state until DPP and DSPT are confirmed in preparation for Go-Live.</a:t>
            </a:r>
          </a:p>
        </p:txBody>
      </p:sp>
      <p:pic>
        <p:nvPicPr>
          <p:cNvPr id="7" name="Picture 6" descr="A screenshot of a message&#10;&#10;Description automatically generated">
            <a:extLst>
              <a:ext uri="{FF2B5EF4-FFF2-40B4-BE49-F238E27FC236}">
                <a16:creationId xmlns:a16="http://schemas.microsoft.com/office/drawing/2014/main" id="{9B96BBAC-7EC1-B010-5C1A-4458A99825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209" b="8942"/>
          <a:stretch/>
        </p:blipFill>
        <p:spPr bwMode="auto">
          <a:xfrm>
            <a:off x="615753" y="1259471"/>
            <a:ext cx="8794254" cy="3076847"/>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6916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21C2-2A69-EE5C-E818-73B494A4D151}"/>
              </a:ext>
            </a:extLst>
          </p:cNvPr>
          <p:cNvSpPr>
            <a:spLocks noGrp="1"/>
          </p:cNvSpPr>
          <p:nvPr>
            <p:ph type="title"/>
          </p:nvPr>
        </p:nvSpPr>
        <p:spPr>
          <a:xfrm>
            <a:off x="396094" y="4629059"/>
            <a:ext cx="10814701" cy="2041649"/>
          </a:xfrm>
        </p:spPr>
        <p:txBody>
          <a:bodyPr/>
          <a:lstStyle/>
          <a:p>
            <a:r>
              <a:rPr lang="en-GB" dirty="0"/>
              <a:t>Nicola Lakin </a:t>
            </a:r>
            <a:br>
              <a:rPr lang="en-GB" dirty="0"/>
            </a:br>
            <a:r>
              <a:rPr lang="en-GB" sz="2800" dirty="0"/>
              <a:t>Derbyshire EeRS Project Manager</a:t>
            </a:r>
            <a:br>
              <a:rPr lang="en-GB" dirty="0"/>
            </a:br>
            <a:r>
              <a:rPr lang="en-GB" sz="2800" dirty="0">
                <a:solidFill>
                  <a:schemeClr val="bg1"/>
                </a:solidFill>
                <a:hlinkClick r:id="rId2">
                  <a:extLst>
                    <a:ext uri="{A12FA001-AC4F-418D-AE19-62706E023703}">
                      <ahyp:hlinkClr xmlns:ahyp="http://schemas.microsoft.com/office/drawing/2018/hyperlinkcolor" val="tx"/>
                    </a:ext>
                  </a:extLst>
                </a:hlinkClick>
              </a:rPr>
              <a:t>nicola.lakin@nhs.net</a:t>
            </a:r>
            <a:br>
              <a:rPr lang="en-GB" sz="2800" dirty="0"/>
            </a:br>
            <a:r>
              <a:rPr lang="en-GB" sz="2800" dirty="0"/>
              <a:t>07799 637789</a:t>
            </a:r>
            <a:endParaRPr lang="en-GB" dirty="0"/>
          </a:p>
        </p:txBody>
      </p:sp>
    </p:spTree>
    <p:extLst>
      <p:ext uri="{BB962C8B-B14F-4D97-AF65-F5344CB8AC3E}">
        <p14:creationId xmlns:p14="http://schemas.microsoft.com/office/powerpoint/2010/main" val="150910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1CBF16EE-827A-F5D6-2825-57C2C8B2BD20}"/>
              </a:ext>
            </a:extLst>
          </p:cNvPr>
          <p:cNvGraphicFramePr>
            <a:graphicFrameLocks noChangeAspect="1"/>
          </p:cNvGraphicFramePr>
          <p:nvPr>
            <p:extLst>
              <p:ext uri="{D42A27DB-BD31-4B8C-83A1-F6EECF244321}">
                <p14:modId xmlns:p14="http://schemas.microsoft.com/office/powerpoint/2010/main" val="728972057"/>
              </p:ext>
            </p:extLst>
          </p:nvPr>
        </p:nvGraphicFramePr>
        <p:xfrm>
          <a:off x="7748529" y="1026405"/>
          <a:ext cx="3901604" cy="5517613"/>
        </p:xfrm>
        <a:graphic>
          <a:graphicData uri="http://schemas.openxmlformats.org/presentationml/2006/ole">
            <mc:AlternateContent xmlns:mc="http://schemas.openxmlformats.org/markup-compatibility/2006">
              <mc:Choice xmlns:v="urn:schemas-microsoft-com:vml" Requires="v">
                <p:oleObj name="Acrobat Document" r:id="rId2" imgW="4541106" imgH="6423369" progId="Acrobat.Document.DC">
                  <p:embed/>
                </p:oleObj>
              </mc:Choice>
              <mc:Fallback>
                <p:oleObj name="Acrobat Document" r:id="rId2" imgW="4541106" imgH="6423369" progId="Acrobat.Document.DC">
                  <p:embed/>
                  <p:pic>
                    <p:nvPicPr>
                      <p:cNvPr id="0" name=""/>
                      <p:cNvPicPr/>
                      <p:nvPr/>
                    </p:nvPicPr>
                    <p:blipFill>
                      <a:blip r:embed="rId3"/>
                      <a:stretch>
                        <a:fillRect/>
                      </a:stretch>
                    </p:blipFill>
                    <p:spPr>
                      <a:xfrm>
                        <a:off x="7748529" y="1026405"/>
                        <a:ext cx="3901604" cy="5517613"/>
                      </a:xfrm>
                      <a:prstGeom prst="rect">
                        <a:avLst/>
                      </a:prstGeom>
                      <a:ln>
                        <a:solidFill>
                          <a:srgbClr val="0070C0"/>
                        </a:solidFill>
                      </a:ln>
                    </p:spPr>
                  </p:pic>
                </p:oleObj>
              </mc:Fallback>
            </mc:AlternateContent>
          </a:graphicData>
        </a:graphic>
      </p:graphicFrame>
      <p:sp>
        <p:nvSpPr>
          <p:cNvPr id="2" name="Title 1">
            <a:extLst>
              <a:ext uri="{FF2B5EF4-FFF2-40B4-BE49-F238E27FC236}">
                <a16:creationId xmlns:a16="http://schemas.microsoft.com/office/drawing/2014/main" id="{A8F31B77-16AF-DB7D-FA60-4B28B29B509C}"/>
              </a:ext>
            </a:extLst>
          </p:cNvPr>
          <p:cNvSpPr>
            <a:spLocks noGrp="1"/>
          </p:cNvSpPr>
          <p:nvPr>
            <p:ph type="title"/>
          </p:nvPr>
        </p:nvSpPr>
        <p:spPr>
          <a:xfrm>
            <a:off x="1404437" y="454312"/>
            <a:ext cx="10245697" cy="711384"/>
          </a:xfrm>
        </p:spPr>
        <p:txBody>
          <a:bodyPr/>
          <a:lstStyle/>
          <a:p>
            <a:r>
              <a:rPr lang="en-GB" dirty="0"/>
              <a:t>Data Protection Agreement/Protocol (DPA/DPP)</a:t>
            </a:r>
          </a:p>
        </p:txBody>
      </p:sp>
      <p:sp>
        <p:nvSpPr>
          <p:cNvPr id="4" name="Text Placeholder 3">
            <a:extLst>
              <a:ext uri="{FF2B5EF4-FFF2-40B4-BE49-F238E27FC236}">
                <a16:creationId xmlns:a16="http://schemas.microsoft.com/office/drawing/2014/main" id="{C4049B49-7E67-EB90-FA52-C4DC84940D96}"/>
              </a:ext>
            </a:extLst>
          </p:cNvPr>
          <p:cNvSpPr>
            <a:spLocks noGrp="1"/>
          </p:cNvSpPr>
          <p:nvPr>
            <p:ph type="body" sz="quarter" idx="12"/>
          </p:nvPr>
        </p:nvSpPr>
        <p:spPr/>
        <p:txBody>
          <a:bodyPr/>
          <a:lstStyle/>
          <a:p>
            <a:endParaRPr lang="en-GB"/>
          </a:p>
        </p:txBody>
      </p:sp>
      <p:sp>
        <p:nvSpPr>
          <p:cNvPr id="16" name="Arrow: Right 15">
            <a:extLst>
              <a:ext uri="{FF2B5EF4-FFF2-40B4-BE49-F238E27FC236}">
                <a16:creationId xmlns:a16="http://schemas.microsoft.com/office/drawing/2014/main" id="{3C7F776E-7BE2-FD24-AF6D-FA92040F5DA4}"/>
              </a:ext>
            </a:extLst>
          </p:cNvPr>
          <p:cNvSpPr/>
          <p:nvPr/>
        </p:nvSpPr>
        <p:spPr>
          <a:xfrm>
            <a:off x="7531152" y="3589023"/>
            <a:ext cx="400050" cy="598329"/>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5" name="Content Placeholder 4">
            <a:extLst>
              <a:ext uri="{FF2B5EF4-FFF2-40B4-BE49-F238E27FC236}">
                <a16:creationId xmlns:a16="http://schemas.microsoft.com/office/drawing/2014/main" id="{55EB5822-676F-B911-120A-187E0E83D963}"/>
              </a:ext>
            </a:extLst>
          </p:cNvPr>
          <p:cNvSpPr>
            <a:spLocks noGrp="1"/>
          </p:cNvSpPr>
          <p:nvPr>
            <p:ph sz="quarter" idx="10"/>
          </p:nvPr>
        </p:nvSpPr>
        <p:spPr>
          <a:xfrm>
            <a:off x="469900" y="1372648"/>
            <a:ext cx="7178675" cy="4819773"/>
          </a:xfrm>
        </p:spPr>
        <p:txBody>
          <a:bodyPr/>
          <a:lstStyle/>
          <a:p>
            <a:pPr marL="0" indent="0">
              <a:buNone/>
            </a:pPr>
            <a:r>
              <a:rPr lang="en-GB" dirty="0">
                <a:solidFill>
                  <a:schemeClr val="accent1"/>
                </a:solidFill>
              </a:rPr>
              <a:t>0. Non-Franchise Multiples – The DPP/DPA maybe completed by your HQ, therefore you can skip this step. Cinapsis will be in touch if this is not the case.</a:t>
            </a:r>
          </a:p>
          <a:p>
            <a:pPr marL="0" indent="0">
              <a:buNone/>
            </a:pPr>
            <a:r>
              <a:rPr lang="en-GB" b="1" dirty="0">
                <a:solidFill>
                  <a:schemeClr val="tx1"/>
                </a:solidFill>
              </a:rPr>
              <a:t>All other practices:</a:t>
            </a:r>
          </a:p>
          <a:p>
            <a:r>
              <a:rPr lang="en-GB" dirty="0"/>
              <a:t>Access your Data Protection Protocol/Agreement document </a:t>
            </a:r>
          </a:p>
          <a:p>
            <a:r>
              <a:rPr lang="en-GB" dirty="0"/>
              <a:t>Review the document and digitally sign</a:t>
            </a:r>
          </a:p>
          <a:p>
            <a:pPr lvl="1"/>
            <a:r>
              <a:rPr lang="en-GB" dirty="0"/>
              <a:t>This can be signed by your Caldicott Guardian or Practice Manager</a:t>
            </a:r>
          </a:p>
          <a:p>
            <a:r>
              <a:rPr lang="en-GB" dirty="0"/>
              <a:t>Save a copy of the signed version to your computer</a:t>
            </a:r>
          </a:p>
          <a:p>
            <a:endParaRPr lang="en-GB" dirty="0"/>
          </a:p>
          <a:p>
            <a:pPr marL="0" indent="0">
              <a:buNone/>
            </a:pPr>
            <a:r>
              <a:rPr lang="en-GB" dirty="0"/>
              <a:t>Please note: You will be asked to upload this document as part of the onboarding process (see step 20/slide 12).</a:t>
            </a:r>
          </a:p>
        </p:txBody>
      </p:sp>
    </p:spTree>
    <p:extLst>
      <p:ext uri="{BB962C8B-B14F-4D97-AF65-F5344CB8AC3E}">
        <p14:creationId xmlns:p14="http://schemas.microsoft.com/office/powerpoint/2010/main" val="3371355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D862C-DE90-8821-ABDF-D050D2A25337}"/>
              </a:ext>
            </a:extLst>
          </p:cNvPr>
          <p:cNvSpPr>
            <a:spLocks noGrp="1"/>
          </p:cNvSpPr>
          <p:nvPr>
            <p:ph type="title"/>
          </p:nvPr>
        </p:nvSpPr>
        <p:spPr>
          <a:xfrm>
            <a:off x="1404437" y="566712"/>
            <a:ext cx="10245697" cy="844112"/>
          </a:xfrm>
        </p:spPr>
        <p:txBody>
          <a:bodyPr/>
          <a:lstStyle/>
          <a:p>
            <a:r>
              <a:rPr lang="en-GB" dirty="0"/>
              <a:t>Cinapsis Registration of Interest Form </a:t>
            </a:r>
            <a:r>
              <a:rPr lang="en-GB" sz="1800" u="sng" dirty="0">
                <a:solidFill>
                  <a:srgbClr val="0000FF"/>
                </a:solidFill>
                <a:latin typeface="Calibri" panose="020F0502020204030204" pitchFamily="34" charset="0"/>
              </a:rPr>
              <a:t>(</a:t>
            </a:r>
            <a:r>
              <a:rPr lang="en-GB" sz="1800" u="sng" dirty="0">
                <a:solidFill>
                  <a:srgbClr val="0000FF"/>
                </a:solidFill>
                <a:effectLst/>
                <a:latin typeface="Calibri" panose="020F0502020204030204" pitchFamily="34" charset="0"/>
                <a:ea typeface="Times New Roman" panose="02020603050405020304" pitchFamily="18" charset="0"/>
                <a:hlinkClick r:id="rId2"/>
              </a:rPr>
              <a:t>Registration of interest</a:t>
            </a:r>
            <a:r>
              <a:rPr lang="en-GB" sz="1800" u="sng" dirty="0">
                <a:solidFill>
                  <a:srgbClr val="0000FF"/>
                </a:solidFill>
                <a:effectLst/>
                <a:latin typeface="Calibri" panose="020F0502020204030204" pitchFamily="34" charset="0"/>
                <a:ea typeface="Times New Roman" panose="02020603050405020304" pitchFamily="18" charset="0"/>
              </a:rPr>
              <a:t>)</a:t>
            </a:r>
            <a:endParaRPr lang="en-GB" dirty="0"/>
          </a:p>
        </p:txBody>
      </p:sp>
      <p:sp>
        <p:nvSpPr>
          <p:cNvPr id="3" name="Content Placeholder 2">
            <a:extLst>
              <a:ext uri="{FF2B5EF4-FFF2-40B4-BE49-F238E27FC236}">
                <a16:creationId xmlns:a16="http://schemas.microsoft.com/office/drawing/2014/main" id="{3426C32D-DA27-347E-5D61-4CC8390EC667}"/>
              </a:ext>
            </a:extLst>
          </p:cNvPr>
          <p:cNvSpPr>
            <a:spLocks noGrp="1"/>
          </p:cNvSpPr>
          <p:nvPr>
            <p:ph sz="quarter" idx="10"/>
          </p:nvPr>
        </p:nvSpPr>
        <p:spPr>
          <a:xfrm>
            <a:off x="469900" y="1230284"/>
            <a:ext cx="11180233" cy="4962138"/>
          </a:xfrm>
        </p:spPr>
        <p:txBody>
          <a:bodyPr/>
          <a:lstStyle/>
          <a:p>
            <a:pPr marL="0" indent="0">
              <a:buNone/>
            </a:pPr>
            <a:r>
              <a:rPr lang="en-GB" dirty="0"/>
              <a:t>1. Click the </a:t>
            </a:r>
            <a:r>
              <a:rPr lang="en-GB" sz="2400" u="sng" dirty="0">
                <a:solidFill>
                  <a:srgbClr val="0000FF"/>
                </a:solidFill>
                <a:effectLst/>
                <a:latin typeface="Calibri" panose="020F0502020204030204" pitchFamily="34" charset="0"/>
                <a:ea typeface="Times New Roman" panose="02020603050405020304" pitchFamily="18" charset="0"/>
                <a:hlinkClick r:id="rId2"/>
              </a:rPr>
              <a:t>Registration of interest</a:t>
            </a:r>
            <a:r>
              <a:rPr lang="en-GB" sz="2400" u="sng" dirty="0">
                <a:solidFill>
                  <a:srgbClr val="0000FF"/>
                </a:solidFill>
                <a:latin typeface="Calibri" panose="020F0502020204030204" pitchFamily="34" charset="0"/>
                <a:ea typeface="Times New Roman" panose="02020603050405020304" pitchFamily="18" charset="0"/>
              </a:rPr>
              <a:t> </a:t>
            </a:r>
            <a:r>
              <a:rPr lang="en-GB" sz="2400" dirty="0">
                <a:solidFill>
                  <a:schemeClr val="tx1"/>
                </a:solidFill>
                <a:latin typeface="Calibri" panose="020F0502020204030204" pitchFamily="34" charset="0"/>
              </a:rPr>
              <a:t>link</a:t>
            </a:r>
          </a:p>
          <a:p>
            <a:pPr marL="0" indent="0">
              <a:buNone/>
            </a:pPr>
            <a:r>
              <a:rPr lang="en-GB" sz="2400" i="1" dirty="0">
                <a:solidFill>
                  <a:schemeClr val="tx1"/>
                </a:solidFill>
                <a:latin typeface="Calibri" panose="020F0502020204030204" pitchFamily="34" charset="0"/>
              </a:rPr>
              <a:t>This will open a web browser PDF</a:t>
            </a:r>
          </a:p>
          <a:p>
            <a:pPr marL="0" indent="0">
              <a:buNone/>
            </a:pPr>
            <a:endParaRPr lang="en-GB" sz="2400" i="1" dirty="0">
              <a:solidFill>
                <a:schemeClr val="tx1"/>
              </a:solidFill>
              <a:latin typeface="Calibri" panose="020F0502020204030204" pitchFamily="34" charset="0"/>
            </a:endParaRPr>
          </a:p>
          <a:p>
            <a:pPr marL="0" indent="0">
              <a:buNone/>
            </a:pPr>
            <a:endParaRPr lang="en-GB" sz="2400" i="1" dirty="0">
              <a:solidFill>
                <a:schemeClr val="tx1"/>
              </a:solidFill>
              <a:latin typeface="Calibri" panose="020F0502020204030204" pitchFamily="34" charset="0"/>
            </a:endParaRPr>
          </a:p>
          <a:p>
            <a:pPr marL="0" indent="0">
              <a:buNone/>
            </a:pPr>
            <a:endParaRPr lang="en-GB" sz="2400" i="1" dirty="0">
              <a:solidFill>
                <a:schemeClr val="tx1"/>
              </a:solidFill>
              <a:latin typeface="Calibri" panose="020F0502020204030204" pitchFamily="34" charset="0"/>
            </a:endParaRPr>
          </a:p>
          <a:p>
            <a:pPr marL="0" indent="0">
              <a:buNone/>
            </a:pPr>
            <a:endParaRPr lang="en-GB" sz="2400" i="1" dirty="0">
              <a:solidFill>
                <a:schemeClr val="tx1"/>
              </a:solidFill>
              <a:latin typeface="Calibri" panose="020F0502020204030204" pitchFamily="34" charset="0"/>
            </a:endParaRPr>
          </a:p>
          <a:p>
            <a:pPr marL="0" indent="0">
              <a:buNone/>
            </a:pPr>
            <a:endParaRPr lang="en-GB" sz="2400" i="1" dirty="0">
              <a:solidFill>
                <a:schemeClr val="tx1"/>
              </a:solidFill>
              <a:latin typeface="Calibri" panose="020F0502020204030204" pitchFamily="34" charset="0"/>
            </a:endParaRPr>
          </a:p>
          <a:p>
            <a:pPr marL="0" indent="0">
              <a:buNone/>
            </a:pPr>
            <a:endParaRPr lang="en-GB" sz="2400" i="1" dirty="0">
              <a:solidFill>
                <a:schemeClr val="tx1"/>
              </a:solidFill>
              <a:latin typeface="Calibri" panose="020F0502020204030204" pitchFamily="34" charset="0"/>
            </a:endParaRPr>
          </a:p>
          <a:p>
            <a:pPr marL="0" indent="0">
              <a:buNone/>
            </a:pPr>
            <a:endParaRPr lang="en-GB" sz="2400" i="1" dirty="0">
              <a:solidFill>
                <a:schemeClr val="tx1"/>
              </a:solidFill>
              <a:latin typeface="Calibri" panose="020F0502020204030204" pitchFamily="34" charset="0"/>
            </a:endParaRPr>
          </a:p>
          <a:p>
            <a:pPr marL="0" indent="0">
              <a:buNone/>
            </a:pPr>
            <a:endParaRPr lang="en-GB" sz="2400" i="1" dirty="0">
              <a:solidFill>
                <a:schemeClr val="tx1"/>
              </a:solidFill>
              <a:latin typeface="Calibri" panose="020F0502020204030204" pitchFamily="34" charset="0"/>
            </a:endParaRPr>
          </a:p>
          <a:p>
            <a:pPr marL="0" indent="0">
              <a:buNone/>
            </a:pPr>
            <a:r>
              <a:rPr lang="en-GB" sz="2400" i="1" dirty="0">
                <a:solidFill>
                  <a:schemeClr val="tx1"/>
                </a:solidFill>
                <a:latin typeface="Calibri" panose="020F0502020204030204" pitchFamily="34" charset="0"/>
              </a:rPr>
              <a:t>2. </a:t>
            </a:r>
            <a:r>
              <a:rPr lang="en-GB" sz="2400" dirty="0">
                <a:solidFill>
                  <a:schemeClr val="tx1"/>
                </a:solidFill>
                <a:latin typeface="Calibri" panose="020F0502020204030204" pitchFamily="34" charset="0"/>
              </a:rPr>
              <a:t>Click</a:t>
            </a:r>
            <a:r>
              <a:rPr lang="en-GB" sz="2400" i="1" dirty="0">
                <a:solidFill>
                  <a:schemeClr val="tx1"/>
                </a:solidFill>
                <a:latin typeface="Calibri" panose="020F0502020204030204" pitchFamily="34" charset="0"/>
              </a:rPr>
              <a:t> – </a:t>
            </a:r>
            <a:r>
              <a:rPr lang="en-GB" sz="2400" b="1" dirty="0">
                <a:solidFill>
                  <a:schemeClr val="tx1"/>
                </a:solidFill>
                <a:latin typeface="Calibri" panose="020F0502020204030204" pitchFamily="34" charset="0"/>
              </a:rPr>
              <a:t>Click her to get started</a:t>
            </a:r>
            <a:endParaRPr lang="en-GB" b="1" dirty="0">
              <a:solidFill>
                <a:schemeClr val="tx1"/>
              </a:solidFill>
            </a:endParaRPr>
          </a:p>
        </p:txBody>
      </p:sp>
      <p:sp>
        <p:nvSpPr>
          <p:cNvPr id="4" name="Text Placeholder 3">
            <a:extLst>
              <a:ext uri="{FF2B5EF4-FFF2-40B4-BE49-F238E27FC236}">
                <a16:creationId xmlns:a16="http://schemas.microsoft.com/office/drawing/2014/main" id="{F8781C6E-AEBF-F49D-ABD2-CF0A37A1F9BC}"/>
              </a:ext>
            </a:extLst>
          </p:cNvPr>
          <p:cNvSpPr>
            <a:spLocks noGrp="1"/>
          </p:cNvSpPr>
          <p:nvPr>
            <p:ph type="body" sz="quarter" idx="12"/>
          </p:nvPr>
        </p:nvSpPr>
        <p:spPr/>
        <p:txBody>
          <a:bodyPr/>
          <a:lstStyle/>
          <a:p>
            <a:endParaRPr lang="en-GB"/>
          </a:p>
        </p:txBody>
      </p:sp>
      <p:pic>
        <p:nvPicPr>
          <p:cNvPr id="5" name="Picture 4" descr="A screenshot of a purple background&#10;&#10;Description automatically generated">
            <a:extLst>
              <a:ext uri="{FF2B5EF4-FFF2-40B4-BE49-F238E27FC236}">
                <a16:creationId xmlns:a16="http://schemas.microsoft.com/office/drawing/2014/main" id="{ABB4106D-AD27-C2D2-11DC-5DB40BC9F6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08" b="20768"/>
          <a:stretch/>
        </p:blipFill>
        <p:spPr bwMode="auto">
          <a:xfrm>
            <a:off x="623046" y="2087311"/>
            <a:ext cx="9518467" cy="3565340"/>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40180A5E-2360-E53C-0E91-E3D9B5185B1C}"/>
              </a:ext>
            </a:extLst>
          </p:cNvPr>
          <p:cNvSpPr/>
          <p:nvPr/>
        </p:nvSpPr>
        <p:spPr>
          <a:xfrm>
            <a:off x="4039985" y="4322618"/>
            <a:ext cx="2626822" cy="648393"/>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01501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6DB18-145C-48AA-72B5-CC64A27896AA}"/>
              </a:ext>
            </a:extLst>
          </p:cNvPr>
          <p:cNvSpPr>
            <a:spLocks noGrp="1"/>
          </p:cNvSpPr>
          <p:nvPr>
            <p:ph type="title"/>
          </p:nvPr>
        </p:nvSpPr>
        <p:spPr/>
        <p:txBody>
          <a:bodyPr/>
          <a:lstStyle/>
          <a:p>
            <a:r>
              <a:rPr lang="en-GB" dirty="0"/>
              <a:t>Onboarding Dashboard</a:t>
            </a:r>
          </a:p>
        </p:txBody>
      </p:sp>
      <p:sp>
        <p:nvSpPr>
          <p:cNvPr id="3" name="Content Placeholder 2">
            <a:extLst>
              <a:ext uri="{FF2B5EF4-FFF2-40B4-BE49-F238E27FC236}">
                <a16:creationId xmlns:a16="http://schemas.microsoft.com/office/drawing/2014/main" id="{81C04A4E-C467-B367-B177-C5C8BFD3DB63}"/>
              </a:ext>
            </a:extLst>
          </p:cNvPr>
          <p:cNvSpPr>
            <a:spLocks noGrp="1"/>
          </p:cNvSpPr>
          <p:nvPr>
            <p:ph sz="quarter" idx="10"/>
          </p:nvPr>
        </p:nvSpPr>
        <p:spPr>
          <a:xfrm>
            <a:off x="469900" y="1272899"/>
            <a:ext cx="11180233" cy="4059944"/>
          </a:xfrm>
        </p:spPr>
        <p:txBody>
          <a:bodyPr/>
          <a:lstStyle/>
          <a:p>
            <a:r>
              <a:rPr lang="en-GB" dirty="0"/>
              <a:t>This page illustrates your stage in the process of onboarding</a:t>
            </a:r>
          </a:p>
          <a:p>
            <a:r>
              <a:rPr lang="en-GB" dirty="0"/>
              <a:t>For help access the </a:t>
            </a:r>
            <a:r>
              <a:rPr lang="en-GB" b="1" dirty="0"/>
              <a:t>Need Help? </a:t>
            </a:r>
            <a:r>
              <a:rPr lang="en-GB" dirty="0"/>
              <a:t>Icon in the top right corner to contact Cinapsis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en-GB" dirty="0"/>
              <a:t>3. Click </a:t>
            </a:r>
            <a:r>
              <a:rPr lang="en-GB" b="1" dirty="0"/>
              <a:t>Register your Interest </a:t>
            </a:r>
            <a:r>
              <a:rPr lang="en-GB" dirty="0"/>
              <a:t>to open the practice setup form</a:t>
            </a:r>
          </a:p>
          <a:p>
            <a:pPr marL="0" indent="0">
              <a:buNone/>
            </a:pPr>
            <a:r>
              <a:rPr lang="en-GB" dirty="0"/>
              <a:t>4. On the acknowledgement screen click </a:t>
            </a:r>
            <a:r>
              <a:rPr lang="en-GB" b="1" dirty="0"/>
              <a:t>Start</a:t>
            </a:r>
          </a:p>
        </p:txBody>
      </p:sp>
      <p:sp>
        <p:nvSpPr>
          <p:cNvPr id="4" name="Text Placeholder 3">
            <a:extLst>
              <a:ext uri="{FF2B5EF4-FFF2-40B4-BE49-F238E27FC236}">
                <a16:creationId xmlns:a16="http://schemas.microsoft.com/office/drawing/2014/main" id="{287E61D0-4F3B-C1F3-9768-B850A5A7C2A6}"/>
              </a:ext>
            </a:extLst>
          </p:cNvPr>
          <p:cNvSpPr>
            <a:spLocks noGrp="1"/>
          </p:cNvSpPr>
          <p:nvPr>
            <p:ph type="body" sz="quarter" idx="12"/>
          </p:nvPr>
        </p:nvSpPr>
        <p:spPr>
          <a:xfrm>
            <a:off x="381689" y="6375297"/>
            <a:ext cx="2916028" cy="351596"/>
          </a:xfrm>
        </p:spPr>
        <p:txBody>
          <a:bodyPr/>
          <a:lstStyle/>
          <a:p>
            <a:endParaRPr lang="en-GB" dirty="0"/>
          </a:p>
        </p:txBody>
      </p:sp>
      <p:pic>
        <p:nvPicPr>
          <p:cNvPr id="5" name="Picture 4">
            <a:extLst>
              <a:ext uri="{FF2B5EF4-FFF2-40B4-BE49-F238E27FC236}">
                <a16:creationId xmlns:a16="http://schemas.microsoft.com/office/drawing/2014/main" id="{8B02FB86-3510-C76A-7FE2-CE9DF40717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900" y="2136193"/>
            <a:ext cx="4872355" cy="3197860"/>
          </a:xfrm>
          <a:prstGeom prst="rect">
            <a:avLst/>
          </a:prstGeom>
          <a:ln>
            <a:solidFill>
              <a:schemeClr val="accent1"/>
            </a:solidFill>
          </a:ln>
        </p:spPr>
      </p:pic>
      <p:pic>
        <p:nvPicPr>
          <p:cNvPr id="6" name="Picture 5" descr="A screenshot of a website&#10;&#10;Description automatically generated">
            <a:extLst>
              <a:ext uri="{FF2B5EF4-FFF2-40B4-BE49-F238E27FC236}">
                <a16:creationId xmlns:a16="http://schemas.microsoft.com/office/drawing/2014/main" id="{2C3E46DA-E243-7FBA-DB37-16DEB8BEB9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482" b="10585"/>
          <a:stretch/>
        </p:blipFill>
        <p:spPr bwMode="auto">
          <a:xfrm>
            <a:off x="5472636" y="2169442"/>
            <a:ext cx="6195042" cy="2602063"/>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426BC22A-126A-E45A-9F08-B4CC823DA071}"/>
              </a:ext>
            </a:extLst>
          </p:cNvPr>
          <p:cNvSpPr/>
          <p:nvPr/>
        </p:nvSpPr>
        <p:spPr>
          <a:xfrm>
            <a:off x="541867" y="3574474"/>
            <a:ext cx="987675" cy="1562792"/>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63888971-8949-563C-7746-B2348726112E}"/>
              </a:ext>
            </a:extLst>
          </p:cNvPr>
          <p:cNvSpPr/>
          <p:nvPr/>
        </p:nvSpPr>
        <p:spPr>
          <a:xfrm>
            <a:off x="8620034" y="4100059"/>
            <a:ext cx="1222235" cy="488566"/>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5E6DC1C6-FD83-FFF3-73C8-7286F2D187A2}"/>
              </a:ext>
            </a:extLst>
          </p:cNvPr>
          <p:cNvSpPr/>
          <p:nvPr/>
        </p:nvSpPr>
        <p:spPr>
          <a:xfrm>
            <a:off x="4504267" y="2172331"/>
            <a:ext cx="720926" cy="384602"/>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227684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FF8DE-91E2-C94F-953C-3D3E450CE5D9}"/>
              </a:ext>
            </a:extLst>
          </p:cNvPr>
          <p:cNvSpPr>
            <a:spLocks noGrp="1"/>
          </p:cNvSpPr>
          <p:nvPr>
            <p:ph type="title"/>
          </p:nvPr>
        </p:nvSpPr>
        <p:spPr/>
        <p:txBody>
          <a:bodyPr/>
          <a:lstStyle/>
          <a:p>
            <a:r>
              <a:rPr lang="en-GB" dirty="0"/>
              <a:t>Practice Details (Qu. 1-4)</a:t>
            </a:r>
          </a:p>
        </p:txBody>
      </p:sp>
      <p:sp>
        <p:nvSpPr>
          <p:cNvPr id="3" name="Content Placeholder 2">
            <a:extLst>
              <a:ext uri="{FF2B5EF4-FFF2-40B4-BE49-F238E27FC236}">
                <a16:creationId xmlns:a16="http://schemas.microsoft.com/office/drawing/2014/main" id="{B2E4D943-AEDC-F776-B6F7-3222DD2C8D3D}"/>
              </a:ext>
            </a:extLst>
          </p:cNvPr>
          <p:cNvSpPr>
            <a:spLocks noGrp="1"/>
          </p:cNvSpPr>
          <p:nvPr>
            <p:ph sz="quarter" idx="10"/>
          </p:nvPr>
        </p:nvSpPr>
        <p:spPr>
          <a:xfrm>
            <a:off x="469901" y="1439140"/>
            <a:ext cx="5626100" cy="4413019"/>
          </a:xfrm>
        </p:spPr>
        <p:txBody>
          <a:bodyPr/>
          <a:lstStyle/>
          <a:p>
            <a:pPr marL="0" indent="0">
              <a:buNone/>
            </a:pPr>
            <a:endParaRPr lang="en-GB" dirty="0"/>
          </a:p>
          <a:p>
            <a:pPr marL="0" indent="0">
              <a:buNone/>
            </a:pPr>
            <a:endParaRPr lang="en-GB" dirty="0"/>
          </a:p>
          <a:p>
            <a:pPr marL="0" indent="0">
              <a:buNone/>
            </a:pPr>
            <a:endParaRPr lang="en-GB" dirty="0"/>
          </a:p>
          <a:p>
            <a:pPr marL="0" indent="0">
              <a:buNone/>
            </a:pPr>
            <a:r>
              <a:rPr lang="en-GB" dirty="0"/>
              <a:t>5. Type your </a:t>
            </a:r>
            <a:r>
              <a:rPr lang="en-GB" b="1" dirty="0"/>
              <a:t>Practice Name </a:t>
            </a:r>
            <a:r>
              <a:rPr lang="en-GB" dirty="0"/>
              <a:t>(</a:t>
            </a:r>
            <a:r>
              <a:rPr lang="en-GB" i="1" dirty="0"/>
              <a:t>this will help providers identify your practice</a:t>
            </a:r>
            <a:r>
              <a:rPr lang="en-GB" dirty="0"/>
              <a:t>), click </a:t>
            </a:r>
            <a:r>
              <a:rPr lang="en-GB" b="1" dirty="0"/>
              <a:t>OK</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6. Type the </a:t>
            </a:r>
            <a:r>
              <a:rPr lang="en-GB" b="1" dirty="0"/>
              <a:t>practice’s full address, </a:t>
            </a:r>
            <a:r>
              <a:rPr lang="en-GB" dirty="0"/>
              <a:t>click</a:t>
            </a:r>
            <a:r>
              <a:rPr lang="en-GB" b="1" dirty="0"/>
              <a:t> OK</a:t>
            </a:r>
          </a:p>
          <a:p>
            <a:pPr marL="0" indent="0">
              <a:buNone/>
            </a:pPr>
            <a:endParaRPr lang="en-GB" dirty="0"/>
          </a:p>
          <a:p>
            <a:pPr marL="0" indent="0">
              <a:buNone/>
            </a:pPr>
            <a:endParaRPr lang="en-GB" dirty="0"/>
          </a:p>
        </p:txBody>
      </p:sp>
      <p:sp>
        <p:nvSpPr>
          <p:cNvPr id="4" name="Text Placeholder 3">
            <a:extLst>
              <a:ext uri="{FF2B5EF4-FFF2-40B4-BE49-F238E27FC236}">
                <a16:creationId xmlns:a16="http://schemas.microsoft.com/office/drawing/2014/main" id="{DD368E8B-FE5F-572C-224D-26E6F51E620C}"/>
              </a:ext>
            </a:extLst>
          </p:cNvPr>
          <p:cNvSpPr>
            <a:spLocks noGrp="1"/>
          </p:cNvSpPr>
          <p:nvPr>
            <p:ph type="body" sz="quarter" idx="12"/>
          </p:nvPr>
        </p:nvSpPr>
        <p:spPr/>
        <p:txBody>
          <a:bodyPr/>
          <a:lstStyle/>
          <a:p>
            <a:endParaRPr lang="en-GB"/>
          </a:p>
        </p:txBody>
      </p:sp>
      <p:pic>
        <p:nvPicPr>
          <p:cNvPr id="6" name="Picture 5" descr="A close-up of a computer screen&#10;&#10;Description automatically generated">
            <a:extLst>
              <a:ext uri="{FF2B5EF4-FFF2-40B4-BE49-F238E27FC236}">
                <a16:creationId xmlns:a16="http://schemas.microsoft.com/office/drawing/2014/main" id="{17BC42C9-46A3-6B38-4AB4-9B37A7965B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485" b="21355"/>
          <a:stretch/>
        </p:blipFill>
        <p:spPr bwMode="auto">
          <a:xfrm>
            <a:off x="541866" y="1344596"/>
            <a:ext cx="4896485" cy="1233170"/>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7" name="Picture 6" descr="A screenshot of a computer&#10;&#10;Description automatically generated">
            <a:extLst>
              <a:ext uri="{FF2B5EF4-FFF2-40B4-BE49-F238E27FC236}">
                <a16:creationId xmlns:a16="http://schemas.microsoft.com/office/drawing/2014/main" id="{1F7B8B2D-28F0-1EA4-C9E6-FDBA65841D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6" b="24454"/>
          <a:stretch/>
        </p:blipFill>
        <p:spPr bwMode="auto">
          <a:xfrm>
            <a:off x="590615" y="3665181"/>
            <a:ext cx="4992370" cy="1256665"/>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8" name="Content Placeholder 2">
            <a:extLst>
              <a:ext uri="{FF2B5EF4-FFF2-40B4-BE49-F238E27FC236}">
                <a16:creationId xmlns:a16="http://schemas.microsoft.com/office/drawing/2014/main" id="{18570842-5906-0FFC-7163-6A42B1BBAE68}"/>
              </a:ext>
            </a:extLst>
          </p:cNvPr>
          <p:cNvSpPr txBox="1">
            <a:spLocks/>
          </p:cNvSpPr>
          <p:nvPr/>
        </p:nvSpPr>
        <p:spPr>
          <a:xfrm>
            <a:off x="6341459" y="1840920"/>
            <a:ext cx="5626100" cy="4626375"/>
          </a:xfrm>
          <a:prstGeom prst="rect">
            <a:avLst/>
          </a:prstGeom>
        </p:spPr>
        <p:txBody>
          <a:bodyPr vert="horz"/>
          <a:lstStyle>
            <a:lvl1pPr marL="380990" indent="-380990" algn="l" defTabSz="609585" rtl="0" eaLnBrk="1" latinLnBrk="0" hangingPunct="1">
              <a:spcBef>
                <a:spcPct val="20000"/>
              </a:spcBef>
              <a:buClr>
                <a:srgbClr val="0A53A7"/>
              </a:buClr>
              <a:buFont typeface="Arial" panose="020B0604020202020204" pitchFamily="34" charset="0"/>
              <a:buChar char="•"/>
              <a:defRPr sz="2133"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Font typeface="Arial" panose="020B0604020202020204" pitchFamily="34" charset="0"/>
              <a:buChar char="•"/>
              <a:defRPr sz="1867" kern="1200" baseline="0">
                <a:solidFill>
                  <a:schemeClr val="tx1"/>
                </a:solidFill>
                <a:latin typeface="Arial" panose="020B0604020202020204" pitchFamily="34" charset="0"/>
                <a:ea typeface="+mn-ea"/>
                <a:cs typeface="Arial" panose="020B0604020202020204" pitchFamily="34" charset="0"/>
              </a:defRPr>
            </a:lvl2pPr>
            <a:lvl3pPr marL="1523962" indent="-304792" algn="l" defTabSz="609585"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spcBef>
                <a:spcPct val="20000"/>
              </a:spcBef>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GB" dirty="0"/>
          </a:p>
          <a:p>
            <a:pPr marL="0" indent="0">
              <a:buNone/>
            </a:pPr>
            <a:endParaRPr lang="en-GB" dirty="0"/>
          </a:p>
          <a:p>
            <a:pPr marL="0" indent="0">
              <a:buNone/>
            </a:pPr>
            <a:r>
              <a:rPr lang="en-GB" dirty="0"/>
              <a:t>7. Type the </a:t>
            </a:r>
            <a:r>
              <a:rPr lang="en-GB" b="1" dirty="0"/>
              <a:t>practice’s telephone number, </a:t>
            </a:r>
            <a:r>
              <a:rPr lang="en-GB" dirty="0"/>
              <a:t>click</a:t>
            </a:r>
            <a:r>
              <a:rPr lang="en-GB" b="1" dirty="0"/>
              <a:t> OK</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dirty="0"/>
              <a:t>8. Add details of your </a:t>
            </a:r>
            <a:r>
              <a:rPr lang="en-GB" b="1" dirty="0"/>
              <a:t>Patient Management System </a:t>
            </a:r>
            <a:r>
              <a:rPr lang="en-GB" dirty="0"/>
              <a:t>(</a:t>
            </a:r>
            <a:r>
              <a:rPr lang="en-GB" i="1" dirty="0"/>
              <a:t>this is to support integration</a:t>
            </a:r>
            <a:r>
              <a:rPr lang="en-GB" dirty="0"/>
              <a:t>), click </a:t>
            </a:r>
            <a:r>
              <a:rPr lang="en-GB" b="1" dirty="0"/>
              <a:t>OK</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pic>
        <p:nvPicPr>
          <p:cNvPr id="9" name="Picture 8" descr="A screenshot of a computer&#10;&#10;Description automatically generated">
            <a:extLst>
              <a:ext uri="{FF2B5EF4-FFF2-40B4-BE49-F238E27FC236}">
                <a16:creationId xmlns:a16="http://schemas.microsoft.com/office/drawing/2014/main" id="{547860FD-0467-F42A-D253-5CE467379A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113" b="15939"/>
          <a:stretch/>
        </p:blipFill>
        <p:spPr bwMode="auto">
          <a:xfrm>
            <a:off x="6482485" y="3390801"/>
            <a:ext cx="5012690" cy="1605915"/>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10" name="Picture 9" descr="A screenshot of a computer&#10;&#10;Description automatically generated">
            <a:extLst>
              <a:ext uri="{FF2B5EF4-FFF2-40B4-BE49-F238E27FC236}">
                <a16:creationId xmlns:a16="http://schemas.microsoft.com/office/drawing/2014/main" id="{7BB3A217-360F-5A66-EF07-2A91E561D2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836" b="26271"/>
          <a:stretch/>
        </p:blipFill>
        <p:spPr bwMode="auto">
          <a:xfrm>
            <a:off x="6540959" y="1338415"/>
            <a:ext cx="5004435" cy="1036955"/>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BA947C5D-CA4C-72A1-7C6A-F30DA51DA56B}"/>
              </a:ext>
            </a:extLst>
          </p:cNvPr>
          <p:cNvSpPr/>
          <p:nvPr/>
        </p:nvSpPr>
        <p:spPr>
          <a:xfrm>
            <a:off x="1135499" y="1761065"/>
            <a:ext cx="3809033"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1F39EB78-ABFC-0898-D378-9D11987CA73F}"/>
              </a:ext>
            </a:extLst>
          </p:cNvPr>
          <p:cNvSpPr/>
          <p:nvPr/>
        </p:nvSpPr>
        <p:spPr>
          <a:xfrm>
            <a:off x="1143966" y="2091268"/>
            <a:ext cx="998102"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E8D029D7-A9D2-9279-82F9-36A1AF0CA0DC}"/>
              </a:ext>
            </a:extLst>
          </p:cNvPr>
          <p:cNvSpPr/>
          <p:nvPr/>
        </p:nvSpPr>
        <p:spPr>
          <a:xfrm>
            <a:off x="7121451" y="1667935"/>
            <a:ext cx="3809033"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D8B72685-7449-D590-4E65-B6301CFB26F2}"/>
              </a:ext>
            </a:extLst>
          </p:cNvPr>
          <p:cNvSpPr/>
          <p:nvPr/>
        </p:nvSpPr>
        <p:spPr>
          <a:xfrm>
            <a:off x="7129918" y="1998138"/>
            <a:ext cx="998102"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CD65E321-38C6-E2E5-CD8A-ADB3C3F86A36}"/>
              </a:ext>
            </a:extLst>
          </p:cNvPr>
          <p:cNvSpPr/>
          <p:nvPr/>
        </p:nvSpPr>
        <p:spPr>
          <a:xfrm>
            <a:off x="1177828" y="4097873"/>
            <a:ext cx="3809033"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74F64984-23CE-15D7-7553-A3A542F5630E}"/>
              </a:ext>
            </a:extLst>
          </p:cNvPr>
          <p:cNvSpPr/>
          <p:nvPr/>
        </p:nvSpPr>
        <p:spPr>
          <a:xfrm>
            <a:off x="1186295" y="4428076"/>
            <a:ext cx="998102"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662FA84C-B70E-6406-8F2C-94531B2E9680}"/>
              </a:ext>
            </a:extLst>
          </p:cNvPr>
          <p:cNvSpPr/>
          <p:nvPr/>
        </p:nvSpPr>
        <p:spPr>
          <a:xfrm>
            <a:off x="7172254" y="4182536"/>
            <a:ext cx="3809033"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9" name="Rectangle 18">
            <a:extLst>
              <a:ext uri="{FF2B5EF4-FFF2-40B4-BE49-F238E27FC236}">
                <a16:creationId xmlns:a16="http://schemas.microsoft.com/office/drawing/2014/main" id="{98174B78-0B1E-8CF7-5FD3-F0F6F881E800}"/>
              </a:ext>
            </a:extLst>
          </p:cNvPr>
          <p:cNvSpPr/>
          <p:nvPr/>
        </p:nvSpPr>
        <p:spPr>
          <a:xfrm>
            <a:off x="7180721" y="4512739"/>
            <a:ext cx="998102"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051290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FF8DE-91E2-C94F-953C-3D3E450CE5D9}"/>
              </a:ext>
            </a:extLst>
          </p:cNvPr>
          <p:cNvSpPr>
            <a:spLocks noGrp="1"/>
          </p:cNvSpPr>
          <p:nvPr>
            <p:ph type="title"/>
          </p:nvPr>
        </p:nvSpPr>
        <p:spPr>
          <a:xfrm>
            <a:off x="1404437" y="367210"/>
            <a:ext cx="10245697" cy="711384"/>
          </a:xfrm>
        </p:spPr>
        <p:txBody>
          <a:bodyPr/>
          <a:lstStyle/>
          <a:p>
            <a:r>
              <a:rPr lang="en-GB" dirty="0"/>
              <a:t>Practice Details – continued (Qu. 5+6)</a:t>
            </a:r>
          </a:p>
        </p:txBody>
      </p:sp>
      <p:sp>
        <p:nvSpPr>
          <p:cNvPr id="3" name="Content Placeholder 2">
            <a:extLst>
              <a:ext uri="{FF2B5EF4-FFF2-40B4-BE49-F238E27FC236}">
                <a16:creationId xmlns:a16="http://schemas.microsoft.com/office/drawing/2014/main" id="{B2E4D943-AEDC-F776-B6F7-3222DD2C8D3D}"/>
              </a:ext>
            </a:extLst>
          </p:cNvPr>
          <p:cNvSpPr>
            <a:spLocks noGrp="1"/>
          </p:cNvSpPr>
          <p:nvPr>
            <p:ph sz="quarter" idx="10"/>
          </p:nvPr>
        </p:nvSpPr>
        <p:spPr>
          <a:xfrm>
            <a:off x="469901" y="1439140"/>
            <a:ext cx="5626100" cy="4413019"/>
          </a:xfrm>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9. Select </a:t>
            </a:r>
            <a:r>
              <a:rPr lang="en-GB" b="1" dirty="0"/>
              <a:t>Derby and Derbyshire ICB </a:t>
            </a:r>
            <a:r>
              <a:rPr lang="en-GB" dirty="0"/>
              <a:t>from dropdown, click </a:t>
            </a:r>
            <a:r>
              <a:rPr lang="en-GB" b="1" dirty="0"/>
              <a:t>OK</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Text Placeholder 3">
            <a:extLst>
              <a:ext uri="{FF2B5EF4-FFF2-40B4-BE49-F238E27FC236}">
                <a16:creationId xmlns:a16="http://schemas.microsoft.com/office/drawing/2014/main" id="{DD368E8B-FE5F-572C-224D-26E6F51E620C}"/>
              </a:ext>
            </a:extLst>
          </p:cNvPr>
          <p:cNvSpPr>
            <a:spLocks noGrp="1"/>
          </p:cNvSpPr>
          <p:nvPr>
            <p:ph type="body" sz="quarter" idx="12"/>
          </p:nvPr>
        </p:nvSpPr>
        <p:spPr/>
        <p:txBody>
          <a:bodyPr/>
          <a:lstStyle/>
          <a:p>
            <a:endParaRPr lang="en-GB"/>
          </a:p>
        </p:txBody>
      </p:sp>
      <p:sp>
        <p:nvSpPr>
          <p:cNvPr id="8" name="Content Placeholder 2">
            <a:extLst>
              <a:ext uri="{FF2B5EF4-FFF2-40B4-BE49-F238E27FC236}">
                <a16:creationId xmlns:a16="http://schemas.microsoft.com/office/drawing/2014/main" id="{18570842-5906-0FFC-7163-6A42B1BBAE68}"/>
              </a:ext>
            </a:extLst>
          </p:cNvPr>
          <p:cNvSpPr txBox="1">
            <a:spLocks/>
          </p:cNvSpPr>
          <p:nvPr/>
        </p:nvSpPr>
        <p:spPr>
          <a:xfrm>
            <a:off x="6341459" y="1225781"/>
            <a:ext cx="5626100" cy="4626375"/>
          </a:xfrm>
          <a:prstGeom prst="rect">
            <a:avLst/>
          </a:prstGeom>
        </p:spPr>
        <p:txBody>
          <a:bodyPr vert="horz"/>
          <a:lstStyle>
            <a:lvl1pPr marL="380990" indent="-380990" algn="l" defTabSz="609585" rtl="0" eaLnBrk="1" latinLnBrk="0" hangingPunct="1">
              <a:spcBef>
                <a:spcPct val="20000"/>
              </a:spcBef>
              <a:buClr>
                <a:srgbClr val="0A53A7"/>
              </a:buClr>
              <a:buFont typeface="Arial" panose="020B0604020202020204" pitchFamily="34" charset="0"/>
              <a:buChar char="•"/>
              <a:defRPr sz="2133"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Font typeface="Arial" panose="020B0604020202020204" pitchFamily="34" charset="0"/>
              <a:buChar char="•"/>
              <a:defRPr sz="1867" kern="1200" baseline="0">
                <a:solidFill>
                  <a:schemeClr val="tx1"/>
                </a:solidFill>
                <a:latin typeface="Arial" panose="020B0604020202020204" pitchFamily="34" charset="0"/>
                <a:ea typeface="+mn-ea"/>
                <a:cs typeface="Arial" panose="020B0604020202020204" pitchFamily="34" charset="0"/>
              </a:defRPr>
            </a:lvl2pPr>
            <a:lvl3pPr marL="1523962" indent="-304792" algn="l" defTabSz="609585"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spcBef>
                <a:spcPct val="20000"/>
              </a:spcBef>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dirty="0"/>
              <a:t>10. Add your </a:t>
            </a:r>
            <a:r>
              <a:rPr lang="en-GB" b="1" dirty="0"/>
              <a:t>ODS Code</a:t>
            </a:r>
            <a:r>
              <a:rPr lang="en-GB" dirty="0"/>
              <a:t>, click </a:t>
            </a:r>
            <a:r>
              <a:rPr lang="en-GB" b="1" dirty="0"/>
              <a:t>OK</a:t>
            </a:r>
          </a:p>
          <a:p>
            <a:pPr marL="0" indent="0">
              <a:buFont typeface="Arial" panose="020B0604020202020204" pitchFamily="34" charset="0"/>
              <a:buNone/>
            </a:pPr>
            <a:r>
              <a:rPr lang="en-GB" i="1" dirty="0"/>
              <a:t>If unknown, your ODS code can be found:</a:t>
            </a:r>
          </a:p>
          <a:p>
            <a:pPr marL="0" indent="0">
              <a:buFont typeface="Arial" panose="020B0604020202020204" pitchFamily="34" charset="0"/>
              <a:buNone/>
            </a:pPr>
            <a:r>
              <a:rPr lang="en-GB" i="1" dirty="0">
                <a:hlinkClick r:id="rId2"/>
              </a:rPr>
              <a:t>https://odsportal.digital.nhs.uk/Organisation/Search</a:t>
            </a:r>
            <a:r>
              <a:rPr lang="en-GB" i="1" dirty="0"/>
              <a:t>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pic>
        <p:nvPicPr>
          <p:cNvPr id="5" name="Picture 4" descr="A screenshot of a computer&#10;&#10;Description automatically generated">
            <a:extLst>
              <a:ext uri="{FF2B5EF4-FFF2-40B4-BE49-F238E27FC236}">
                <a16:creationId xmlns:a16="http://schemas.microsoft.com/office/drawing/2014/main" id="{25AC3CDB-6F6E-C629-54FF-FCA4F66AA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468" b="3213"/>
          <a:stretch/>
        </p:blipFill>
        <p:spPr bwMode="auto">
          <a:xfrm>
            <a:off x="557361" y="1320716"/>
            <a:ext cx="4992370" cy="3085029"/>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12" name="Picture 11" descr="A screenshot of a computer&#10;&#10;Description automatically generated">
            <a:extLst>
              <a:ext uri="{FF2B5EF4-FFF2-40B4-BE49-F238E27FC236}">
                <a16:creationId xmlns:a16="http://schemas.microsoft.com/office/drawing/2014/main" id="{380487D0-EBA0-C735-5E88-BFD5911988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556" b="20613"/>
          <a:stretch/>
        </p:blipFill>
        <p:spPr bwMode="auto">
          <a:xfrm>
            <a:off x="6525885" y="940616"/>
            <a:ext cx="4992370" cy="1551940"/>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13" name="Picture 12" descr="A screenshot of a computer&#10;&#10;Description automatically generated">
            <a:extLst>
              <a:ext uri="{FF2B5EF4-FFF2-40B4-BE49-F238E27FC236}">
                <a16:creationId xmlns:a16="http://schemas.microsoft.com/office/drawing/2014/main" id="{4E8DDC90-A6DB-90DE-08AA-C0180EEE9A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7519" y="4023366"/>
            <a:ext cx="4517290" cy="2669998"/>
          </a:xfrm>
          <a:prstGeom prst="rect">
            <a:avLst/>
          </a:prstGeom>
          <a:ln>
            <a:solidFill>
              <a:schemeClr val="accent1"/>
            </a:solidFill>
          </a:ln>
        </p:spPr>
      </p:pic>
      <p:sp>
        <p:nvSpPr>
          <p:cNvPr id="14" name="Rectangle 13">
            <a:extLst>
              <a:ext uri="{FF2B5EF4-FFF2-40B4-BE49-F238E27FC236}">
                <a16:creationId xmlns:a16="http://schemas.microsoft.com/office/drawing/2014/main" id="{2E4D2835-1732-F4CF-4634-99C11637275B}"/>
              </a:ext>
            </a:extLst>
          </p:cNvPr>
          <p:cNvSpPr/>
          <p:nvPr/>
        </p:nvSpPr>
        <p:spPr>
          <a:xfrm>
            <a:off x="7214587" y="1761065"/>
            <a:ext cx="3809033"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F7DE0555-185F-7E50-B32D-9654D95A4EA4}"/>
              </a:ext>
            </a:extLst>
          </p:cNvPr>
          <p:cNvSpPr/>
          <p:nvPr/>
        </p:nvSpPr>
        <p:spPr>
          <a:xfrm>
            <a:off x="7223054" y="2091268"/>
            <a:ext cx="998102"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1D60B17D-AAB3-BDA9-6E9F-9E1AC8FA767C}"/>
              </a:ext>
            </a:extLst>
          </p:cNvPr>
          <p:cNvSpPr/>
          <p:nvPr/>
        </p:nvSpPr>
        <p:spPr>
          <a:xfrm>
            <a:off x="1149029" y="2937932"/>
            <a:ext cx="3524571"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865617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E1B1-8E14-0EF8-0924-E42211D0C5BB}"/>
              </a:ext>
            </a:extLst>
          </p:cNvPr>
          <p:cNvSpPr>
            <a:spLocks noGrp="1"/>
          </p:cNvSpPr>
          <p:nvPr>
            <p:ph type="title"/>
          </p:nvPr>
        </p:nvSpPr>
        <p:spPr/>
        <p:txBody>
          <a:bodyPr/>
          <a:lstStyle/>
          <a:p>
            <a:r>
              <a:rPr lang="en-GB" dirty="0"/>
              <a:t>Practice Email Address (Qu. 7)</a:t>
            </a:r>
          </a:p>
        </p:txBody>
      </p:sp>
      <p:sp>
        <p:nvSpPr>
          <p:cNvPr id="3" name="Content Placeholder 2">
            <a:extLst>
              <a:ext uri="{FF2B5EF4-FFF2-40B4-BE49-F238E27FC236}">
                <a16:creationId xmlns:a16="http://schemas.microsoft.com/office/drawing/2014/main" id="{3AD86185-4C93-38A2-85D0-D3C9E15979B2}"/>
              </a:ext>
            </a:extLst>
          </p:cNvPr>
          <p:cNvSpPr>
            <a:spLocks noGrp="1"/>
          </p:cNvSpPr>
          <p:nvPr>
            <p:ph sz="quarter" idx="10"/>
          </p:nvPr>
        </p:nvSpPr>
        <p:spPr>
          <a:xfrm>
            <a:off x="469900" y="1156511"/>
            <a:ext cx="11180233" cy="5086349"/>
          </a:xfrm>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11. Add a generic/shared </a:t>
            </a:r>
            <a:r>
              <a:rPr lang="en-GB" b="1" dirty="0"/>
              <a:t>practice</a:t>
            </a:r>
            <a:r>
              <a:rPr lang="en-GB" dirty="0"/>
              <a:t> </a:t>
            </a:r>
            <a:r>
              <a:rPr lang="en-GB" b="1" dirty="0"/>
              <a:t>email address </a:t>
            </a:r>
            <a:r>
              <a:rPr lang="en-GB" dirty="0"/>
              <a:t>here, click </a:t>
            </a:r>
            <a:r>
              <a:rPr lang="en-GB" b="1" dirty="0"/>
              <a:t>OK</a:t>
            </a:r>
          </a:p>
          <a:p>
            <a:pPr marL="0" indent="0">
              <a:buNone/>
            </a:pPr>
            <a:endParaRPr lang="en-GB" b="1" dirty="0"/>
          </a:p>
          <a:p>
            <a:pPr marL="0" indent="0">
              <a:buNone/>
            </a:pPr>
            <a:r>
              <a:rPr lang="en-GB" i="1" dirty="0"/>
              <a:t>This email will be used to send referral responses for ALL referrals, therefore avoid using personal email addresses. If possible, use your shared NHS.net account to allow for PDF copies to be sent. If you do not have an NHS.net generic account, use any other shared mailbox, a link will be sent asking users to log into Cinapsis to access responses.</a:t>
            </a:r>
          </a:p>
        </p:txBody>
      </p:sp>
      <p:sp>
        <p:nvSpPr>
          <p:cNvPr id="4" name="Text Placeholder 3">
            <a:extLst>
              <a:ext uri="{FF2B5EF4-FFF2-40B4-BE49-F238E27FC236}">
                <a16:creationId xmlns:a16="http://schemas.microsoft.com/office/drawing/2014/main" id="{30E29D01-95E2-4232-04FA-213041383E2C}"/>
              </a:ext>
            </a:extLst>
          </p:cNvPr>
          <p:cNvSpPr>
            <a:spLocks noGrp="1"/>
          </p:cNvSpPr>
          <p:nvPr>
            <p:ph type="body" sz="quarter" idx="12"/>
          </p:nvPr>
        </p:nvSpPr>
        <p:spPr/>
        <p:txBody>
          <a:bodyPr/>
          <a:lstStyle/>
          <a:p>
            <a:endParaRPr lang="en-GB"/>
          </a:p>
        </p:txBody>
      </p:sp>
      <p:pic>
        <p:nvPicPr>
          <p:cNvPr id="6" name="Picture 5" descr="A close-up of a email&#10;&#10;Description automatically generated">
            <a:extLst>
              <a:ext uri="{FF2B5EF4-FFF2-40B4-BE49-F238E27FC236}">
                <a16:creationId xmlns:a16="http://schemas.microsoft.com/office/drawing/2014/main" id="{5D688860-8EA3-22D4-E09A-62233F55B7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78" b="13723"/>
          <a:stretch/>
        </p:blipFill>
        <p:spPr bwMode="auto">
          <a:xfrm>
            <a:off x="586187" y="1320280"/>
            <a:ext cx="5100955" cy="2056130"/>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D867AB7D-0BCD-2008-504A-F4202C6C9EEF}"/>
              </a:ext>
            </a:extLst>
          </p:cNvPr>
          <p:cNvSpPr/>
          <p:nvPr/>
        </p:nvSpPr>
        <p:spPr>
          <a:xfrm>
            <a:off x="1220187" y="2599265"/>
            <a:ext cx="3809033"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FCBEB7DA-0516-AFB9-A36A-3CBA078CAD03}"/>
              </a:ext>
            </a:extLst>
          </p:cNvPr>
          <p:cNvSpPr/>
          <p:nvPr/>
        </p:nvSpPr>
        <p:spPr>
          <a:xfrm>
            <a:off x="1228654" y="2929468"/>
            <a:ext cx="998102"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301155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E1B1-8E14-0EF8-0924-E42211D0C5BB}"/>
              </a:ext>
            </a:extLst>
          </p:cNvPr>
          <p:cNvSpPr>
            <a:spLocks noGrp="1"/>
          </p:cNvSpPr>
          <p:nvPr>
            <p:ph type="title"/>
          </p:nvPr>
        </p:nvSpPr>
        <p:spPr/>
        <p:txBody>
          <a:bodyPr/>
          <a:lstStyle/>
          <a:p>
            <a:r>
              <a:rPr lang="en-GB" dirty="0"/>
              <a:t>Practice Lead Details (Qu. 8) </a:t>
            </a:r>
            <a:r>
              <a:rPr lang="en-GB" i="1" dirty="0"/>
              <a:t>for personal user access</a:t>
            </a:r>
          </a:p>
        </p:txBody>
      </p:sp>
      <p:sp>
        <p:nvSpPr>
          <p:cNvPr id="3" name="Content Placeholder 2">
            <a:extLst>
              <a:ext uri="{FF2B5EF4-FFF2-40B4-BE49-F238E27FC236}">
                <a16:creationId xmlns:a16="http://schemas.microsoft.com/office/drawing/2014/main" id="{3AD86185-4C93-38A2-85D0-D3C9E15979B2}"/>
              </a:ext>
            </a:extLst>
          </p:cNvPr>
          <p:cNvSpPr>
            <a:spLocks noGrp="1"/>
          </p:cNvSpPr>
          <p:nvPr>
            <p:ph sz="quarter" idx="10"/>
          </p:nvPr>
        </p:nvSpPr>
        <p:spPr>
          <a:xfrm>
            <a:off x="5818910" y="1156511"/>
            <a:ext cx="5831224" cy="5387507"/>
          </a:xfrm>
        </p:spPr>
        <p:txBody>
          <a:bodyPr/>
          <a:lstStyle/>
          <a:p>
            <a:pPr marL="0" indent="0">
              <a:buNone/>
            </a:pPr>
            <a:r>
              <a:rPr lang="en-GB" dirty="0"/>
              <a:t>12. Type </a:t>
            </a:r>
            <a:r>
              <a:rPr lang="en-GB" b="1" dirty="0"/>
              <a:t>Your First Name</a:t>
            </a:r>
            <a:r>
              <a:rPr lang="en-GB" dirty="0"/>
              <a:t>, </a:t>
            </a:r>
          </a:p>
          <a:p>
            <a:pPr marL="0" indent="0">
              <a:buNone/>
            </a:pPr>
            <a:endParaRPr lang="en-GB" dirty="0"/>
          </a:p>
          <a:p>
            <a:pPr marL="0" indent="0">
              <a:buNone/>
            </a:pPr>
            <a:r>
              <a:rPr lang="en-GB" dirty="0"/>
              <a:t>13. Type </a:t>
            </a:r>
            <a:r>
              <a:rPr lang="en-GB" b="1" dirty="0"/>
              <a:t>Your Surname</a:t>
            </a:r>
            <a:r>
              <a:rPr lang="en-GB" dirty="0"/>
              <a:t>,</a:t>
            </a:r>
          </a:p>
          <a:p>
            <a:pPr marL="0" indent="0">
              <a:buNone/>
            </a:pPr>
            <a:endParaRPr lang="en-GB" dirty="0"/>
          </a:p>
          <a:p>
            <a:pPr marL="0" indent="0">
              <a:buNone/>
            </a:pPr>
            <a:r>
              <a:rPr lang="en-GB" dirty="0"/>
              <a:t>14. Type </a:t>
            </a:r>
            <a:r>
              <a:rPr lang="en-GB" b="1" dirty="0"/>
              <a:t>Your Telephone number</a:t>
            </a:r>
            <a:r>
              <a:rPr lang="en-GB" dirty="0"/>
              <a:t>,</a:t>
            </a:r>
          </a:p>
          <a:p>
            <a:pPr marL="0" indent="0">
              <a:buNone/>
            </a:pPr>
            <a:r>
              <a:rPr lang="en-GB" i="1" dirty="0"/>
              <a:t>Use your personal number as this will be used as an authenticator and for password resets.</a:t>
            </a:r>
          </a:p>
          <a:p>
            <a:pPr marL="0" indent="0">
              <a:buNone/>
            </a:pPr>
            <a:endParaRPr lang="en-GB" i="1" dirty="0"/>
          </a:p>
          <a:p>
            <a:pPr marL="0" indent="0">
              <a:buNone/>
            </a:pPr>
            <a:r>
              <a:rPr lang="en-GB" dirty="0"/>
              <a:t>15. Type </a:t>
            </a:r>
            <a:r>
              <a:rPr lang="en-GB" b="1" dirty="0"/>
              <a:t>Your Email address</a:t>
            </a:r>
          </a:p>
          <a:p>
            <a:pPr marL="0" indent="0">
              <a:buNone/>
            </a:pPr>
            <a:r>
              <a:rPr lang="en-GB" i="1" dirty="0"/>
              <a:t>Use your personal work email as this will be used as your login. Avoid using shared access emails. Ideally NHS.net where possible.</a:t>
            </a:r>
          </a:p>
          <a:p>
            <a:pPr marL="0" indent="0">
              <a:buNone/>
            </a:pPr>
            <a:endParaRPr lang="en-GB" dirty="0"/>
          </a:p>
          <a:p>
            <a:pPr marL="0" indent="0">
              <a:buNone/>
            </a:pPr>
            <a:r>
              <a:rPr lang="en-GB" dirty="0"/>
              <a:t>click </a:t>
            </a:r>
            <a:r>
              <a:rPr lang="en-GB" b="1" dirty="0"/>
              <a:t>OK</a:t>
            </a:r>
          </a:p>
          <a:p>
            <a:pPr marL="0" indent="0">
              <a:buNone/>
            </a:pPr>
            <a:endParaRPr lang="en-GB" b="1" dirty="0"/>
          </a:p>
        </p:txBody>
      </p:sp>
      <p:sp>
        <p:nvSpPr>
          <p:cNvPr id="4" name="Text Placeholder 3">
            <a:extLst>
              <a:ext uri="{FF2B5EF4-FFF2-40B4-BE49-F238E27FC236}">
                <a16:creationId xmlns:a16="http://schemas.microsoft.com/office/drawing/2014/main" id="{30E29D01-95E2-4232-04FA-213041383E2C}"/>
              </a:ext>
            </a:extLst>
          </p:cNvPr>
          <p:cNvSpPr>
            <a:spLocks noGrp="1"/>
          </p:cNvSpPr>
          <p:nvPr>
            <p:ph type="body" sz="quarter" idx="12"/>
          </p:nvPr>
        </p:nvSpPr>
        <p:spPr/>
        <p:txBody>
          <a:bodyPr/>
          <a:lstStyle/>
          <a:p>
            <a:endParaRPr lang="en-GB"/>
          </a:p>
        </p:txBody>
      </p:sp>
      <p:pic>
        <p:nvPicPr>
          <p:cNvPr id="5" name="Picture 4" descr="A screenshot of a email&#10;&#10;Description automatically generated">
            <a:extLst>
              <a:ext uri="{FF2B5EF4-FFF2-40B4-BE49-F238E27FC236}">
                <a16:creationId xmlns:a16="http://schemas.microsoft.com/office/drawing/2014/main" id="{61684324-2279-9BAD-DF90-38D0815155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82" y="1245580"/>
            <a:ext cx="5100955" cy="4466590"/>
          </a:xfrm>
          <a:prstGeom prst="rect">
            <a:avLst/>
          </a:prstGeom>
          <a:ln>
            <a:solidFill>
              <a:schemeClr val="accent1"/>
            </a:solidFill>
          </a:ln>
        </p:spPr>
      </p:pic>
      <p:sp>
        <p:nvSpPr>
          <p:cNvPr id="11" name="Rectangle 10">
            <a:extLst>
              <a:ext uri="{FF2B5EF4-FFF2-40B4-BE49-F238E27FC236}">
                <a16:creationId xmlns:a16="http://schemas.microsoft.com/office/drawing/2014/main" id="{29EBCA6E-9204-4C4E-D774-21C80CDB303E}"/>
              </a:ext>
            </a:extLst>
          </p:cNvPr>
          <p:cNvSpPr/>
          <p:nvPr/>
        </p:nvSpPr>
        <p:spPr>
          <a:xfrm>
            <a:off x="896919" y="5043396"/>
            <a:ext cx="3809033"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8149678E-84F5-3D37-6DA7-F41EC7216970}"/>
              </a:ext>
            </a:extLst>
          </p:cNvPr>
          <p:cNvSpPr/>
          <p:nvPr/>
        </p:nvSpPr>
        <p:spPr>
          <a:xfrm>
            <a:off x="905386" y="5458269"/>
            <a:ext cx="998102"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F977914C-A6D3-27C6-12B2-1A531850F525}"/>
              </a:ext>
            </a:extLst>
          </p:cNvPr>
          <p:cNvSpPr/>
          <p:nvPr/>
        </p:nvSpPr>
        <p:spPr>
          <a:xfrm>
            <a:off x="896918" y="4325355"/>
            <a:ext cx="3809033"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21D7196F-FDA1-8574-33EB-ADD7F55E1224}"/>
              </a:ext>
            </a:extLst>
          </p:cNvPr>
          <p:cNvSpPr/>
          <p:nvPr/>
        </p:nvSpPr>
        <p:spPr>
          <a:xfrm>
            <a:off x="896917" y="3680640"/>
            <a:ext cx="3809033"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2615B563-53D9-D731-55DA-8A0A68A46E97}"/>
              </a:ext>
            </a:extLst>
          </p:cNvPr>
          <p:cNvSpPr/>
          <p:nvPr/>
        </p:nvSpPr>
        <p:spPr>
          <a:xfrm>
            <a:off x="896916" y="2982525"/>
            <a:ext cx="3809033"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518168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767E-08EC-2835-807F-D055F58DBEBE}"/>
              </a:ext>
            </a:extLst>
          </p:cNvPr>
          <p:cNvSpPr>
            <a:spLocks noGrp="1"/>
          </p:cNvSpPr>
          <p:nvPr>
            <p:ph type="title"/>
          </p:nvPr>
        </p:nvSpPr>
        <p:spPr/>
        <p:txBody>
          <a:bodyPr/>
          <a:lstStyle/>
          <a:p>
            <a:r>
              <a:rPr lang="en-GB" dirty="0"/>
              <a:t>Practice Lead Details – continued (Qu. 9+10)</a:t>
            </a:r>
          </a:p>
        </p:txBody>
      </p:sp>
      <p:sp>
        <p:nvSpPr>
          <p:cNvPr id="3" name="Content Placeholder 2">
            <a:extLst>
              <a:ext uri="{FF2B5EF4-FFF2-40B4-BE49-F238E27FC236}">
                <a16:creationId xmlns:a16="http://schemas.microsoft.com/office/drawing/2014/main" id="{69FD616A-BF75-3E50-8C01-A9F5122FB754}"/>
              </a:ext>
            </a:extLst>
          </p:cNvPr>
          <p:cNvSpPr>
            <a:spLocks noGrp="1"/>
          </p:cNvSpPr>
          <p:nvPr>
            <p:ph sz="quarter" idx="10"/>
          </p:nvPr>
        </p:nvSpPr>
        <p:spPr>
          <a:xfrm>
            <a:off x="469900" y="1771650"/>
            <a:ext cx="11180233" cy="4420771"/>
          </a:xfrm>
        </p:spPr>
        <p:txBody>
          <a:bodyPr/>
          <a:lstStyle/>
          <a:p>
            <a:pPr marL="0" indent="0">
              <a:buNone/>
            </a:pPr>
            <a:endParaRPr lang="en-GB" dirty="0"/>
          </a:p>
          <a:p>
            <a:pPr marL="0" indent="0">
              <a:buNone/>
            </a:pPr>
            <a:endParaRPr lang="en-GB" dirty="0"/>
          </a:p>
          <a:p>
            <a:pPr marL="0" indent="0">
              <a:buNone/>
            </a:pPr>
            <a:endParaRPr lang="en-GB" dirty="0"/>
          </a:p>
          <a:p>
            <a:pPr marL="0" indent="0">
              <a:buNone/>
            </a:pPr>
            <a:r>
              <a:rPr lang="en-GB" dirty="0"/>
              <a:t>16. Type </a:t>
            </a:r>
            <a:r>
              <a:rPr lang="en-GB" b="1" dirty="0"/>
              <a:t>Your Job Description, </a:t>
            </a:r>
            <a:r>
              <a:rPr lang="en-GB" dirty="0"/>
              <a:t>click</a:t>
            </a:r>
            <a:r>
              <a:rPr lang="en-GB" b="1" dirty="0"/>
              <a:t> OK.</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r>
              <a:rPr lang="en-GB" dirty="0"/>
              <a:t>17. Confirm whether ‘you’ need access to send referrals, click </a:t>
            </a:r>
            <a:r>
              <a:rPr lang="en-GB" b="1" dirty="0"/>
              <a:t>OK</a:t>
            </a:r>
            <a:r>
              <a:rPr lang="en-GB" dirty="0"/>
              <a:t>.</a:t>
            </a:r>
          </a:p>
          <a:p>
            <a:pPr marL="0" indent="0">
              <a:buNone/>
            </a:pPr>
            <a:r>
              <a:rPr lang="en-GB" b="1" i="1" dirty="0"/>
              <a:t>Yes</a:t>
            </a:r>
            <a:r>
              <a:rPr lang="en-GB" i="1" dirty="0"/>
              <a:t> will give both admin and clinical access, </a:t>
            </a:r>
            <a:r>
              <a:rPr lang="en-GB" b="1" i="1" dirty="0"/>
              <a:t>No</a:t>
            </a:r>
            <a:r>
              <a:rPr lang="en-GB" i="1" dirty="0"/>
              <a:t> will only give admin access</a:t>
            </a:r>
          </a:p>
          <a:p>
            <a:pPr marL="0" indent="0">
              <a:buNone/>
            </a:pPr>
            <a:endParaRPr lang="en-GB" b="1" dirty="0"/>
          </a:p>
          <a:p>
            <a:pPr marL="0" indent="0">
              <a:buNone/>
            </a:pPr>
            <a:endParaRPr lang="en-GB" b="1" dirty="0"/>
          </a:p>
          <a:p>
            <a:pPr marL="0" indent="0">
              <a:buNone/>
            </a:pPr>
            <a:endParaRPr lang="en-GB" b="1" dirty="0"/>
          </a:p>
        </p:txBody>
      </p:sp>
      <p:sp>
        <p:nvSpPr>
          <p:cNvPr id="4" name="Text Placeholder 3">
            <a:extLst>
              <a:ext uri="{FF2B5EF4-FFF2-40B4-BE49-F238E27FC236}">
                <a16:creationId xmlns:a16="http://schemas.microsoft.com/office/drawing/2014/main" id="{D1987280-0DCE-8FE5-5FD3-0BFF7135A752}"/>
              </a:ext>
            </a:extLst>
          </p:cNvPr>
          <p:cNvSpPr>
            <a:spLocks noGrp="1"/>
          </p:cNvSpPr>
          <p:nvPr>
            <p:ph type="body" sz="quarter" idx="12"/>
          </p:nvPr>
        </p:nvSpPr>
        <p:spPr>
          <a:xfrm>
            <a:off x="381689" y="6358672"/>
            <a:ext cx="2916028" cy="351596"/>
          </a:xfrm>
        </p:spPr>
        <p:txBody>
          <a:bodyPr/>
          <a:lstStyle/>
          <a:p>
            <a:endParaRPr lang="en-GB"/>
          </a:p>
        </p:txBody>
      </p:sp>
      <p:pic>
        <p:nvPicPr>
          <p:cNvPr id="5" name="Picture 4" descr="A screenshot of a computer&#10;&#10;Description automatically generated">
            <a:extLst>
              <a:ext uri="{FF2B5EF4-FFF2-40B4-BE49-F238E27FC236}">
                <a16:creationId xmlns:a16="http://schemas.microsoft.com/office/drawing/2014/main" id="{9ED6428A-CF44-9CA6-5553-CD1B835600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752" b="29095"/>
          <a:stretch/>
        </p:blipFill>
        <p:spPr bwMode="auto">
          <a:xfrm>
            <a:off x="541867" y="1410824"/>
            <a:ext cx="5080635" cy="1375410"/>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6" name="Picture 5" descr="A screenshot of a computer&#10;&#10;Description automatically generated">
            <a:extLst>
              <a:ext uri="{FF2B5EF4-FFF2-40B4-BE49-F238E27FC236}">
                <a16:creationId xmlns:a16="http://schemas.microsoft.com/office/drawing/2014/main" id="{CBEEDD44-37DF-33E2-3839-CDE50B95DE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665" b="17815"/>
          <a:stretch/>
        </p:blipFill>
        <p:spPr bwMode="auto">
          <a:xfrm>
            <a:off x="528577" y="3426628"/>
            <a:ext cx="5083175" cy="1700530"/>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1E6D9934-E52C-B62F-888E-BE41EC41C847}"/>
              </a:ext>
            </a:extLst>
          </p:cNvPr>
          <p:cNvSpPr/>
          <p:nvPr/>
        </p:nvSpPr>
        <p:spPr>
          <a:xfrm>
            <a:off x="923851" y="2048929"/>
            <a:ext cx="4249282"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FEA5CA1D-29F5-2927-6635-DE8A5E4DEEEE}"/>
              </a:ext>
            </a:extLst>
          </p:cNvPr>
          <p:cNvSpPr/>
          <p:nvPr/>
        </p:nvSpPr>
        <p:spPr>
          <a:xfrm>
            <a:off x="932317" y="2379132"/>
            <a:ext cx="1065815"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0EF446F7-CF9B-C369-EC20-0579FAB6799B}"/>
              </a:ext>
            </a:extLst>
          </p:cNvPr>
          <p:cNvSpPr/>
          <p:nvPr/>
        </p:nvSpPr>
        <p:spPr>
          <a:xfrm>
            <a:off x="1220188" y="4067073"/>
            <a:ext cx="1184346" cy="639116"/>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523E5444-8620-26CE-CF30-FDAF0D40A846}"/>
              </a:ext>
            </a:extLst>
          </p:cNvPr>
          <p:cNvSpPr/>
          <p:nvPr/>
        </p:nvSpPr>
        <p:spPr>
          <a:xfrm>
            <a:off x="1228654" y="4707466"/>
            <a:ext cx="549346" cy="328925"/>
          </a:xfrm>
          <a:prstGeom prst="rect">
            <a:avLst/>
          </a:prstGeom>
          <a:noFill/>
          <a:ln w="101600">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281565123"/>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0" tIns="0" rIns="0" bIns="0" anchor="t" anchorCtr="0">
        <a:normAutofit/>
      </a:bodyPr>
      <a:lstStyle>
        <a:defPPr>
          <a:defRPr sz="3200" b="0" i="0" dirty="0" smtClean="0">
            <a:solidFill>
              <a:srgbClr val="FFFFFF"/>
            </a:solidFill>
            <a:latin typeface="BL Frutiger Black"/>
            <a:cs typeface="BL Frutiger Black"/>
          </a:defRPr>
        </a:defPPr>
      </a:lstStyle>
    </a:txDef>
  </a:objectDefaults>
  <a:extraClrSchemeLst/>
  <a:extLst>
    <a:ext uri="{05A4C25C-085E-4340-85A3-A5531E510DB2}">
      <thm15:themeFamily xmlns:thm15="http://schemas.microsoft.com/office/thememl/2012/main" name="Powerpoint Template Apr22  -  Read-Only" id="{E2DE6714-29E9-4FE4-B5C5-37CC7813F3A5}" vid="{20B72A9C-4C15-44A6-88F7-F8285A6F9FAC}"/>
    </a:ext>
  </a:extLst>
</a:theme>
</file>

<file path=ppt/theme/theme2.xml><?xml version="1.0" encoding="utf-8"?>
<a:theme xmlns:a="http://schemas.openxmlformats.org/drawingml/2006/main" name="Section Title Whit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Apr22  -  Read-Only" id="{E2DE6714-29E9-4FE4-B5C5-37CC7813F3A5}" vid="{0CB9FFA1-E914-4BDC-ABE0-BF2D298BB5AD}"/>
    </a:ext>
  </a:extLst>
</a:theme>
</file>

<file path=ppt/theme/theme3.xml><?xml version="1.0" encoding="utf-8"?>
<a:theme xmlns:a="http://schemas.openxmlformats.org/drawingml/2006/main" name="Mai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Template Apr22  -  Read-Only" id="{E2DE6714-29E9-4FE4-B5C5-37CC7813F3A5}" vid="{AC9F44C1-F27E-413B-A4BF-C21F44F20057}"/>
    </a:ext>
  </a:extLst>
</a:theme>
</file>

<file path=ppt/theme/theme4.xml><?xml version="1.0" encoding="utf-8"?>
<a:theme xmlns:a="http://schemas.openxmlformats.org/drawingml/2006/main" name="Pictur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lstStyle>
        <a:def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aseline="0" dirty="0" smtClean="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owerpoint Template Apr22  -  Read-Only" id="{E2DE6714-29E9-4FE4-B5C5-37CC7813F3A5}" vid="{B9884575-3FA9-46A2-AEB1-620F37F34C9A}"/>
    </a:ext>
  </a:extLst>
</a:theme>
</file>

<file path=ppt/theme/theme5.xml><?xml version="1.0" encoding="utf-8"?>
<a:theme xmlns:a="http://schemas.openxmlformats.org/drawingml/2006/main" name="1_Contact Slide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Apr22  -  Read-Only" id="{E2DE6714-29E9-4FE4-B5C5-37CC7813F3A5}" vid="{C286EBD3-37E3-48D9-825A-0C1DEFC615D2}"/>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Apr22  -  Read-Only" id="{E2DE6714-29E9-4FE4-B5C5-37CC7813F3A5}" vid="{2DC5AA10-6111-4C45-A386-D78DA778448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ntranet Document" ma:contentTypeID="0x0101009194E06F2F8CD442A37B104D0DD4B2A200344F34CF622E354480B11AD950F60811" ma:contentTypeVersion="14" ma:contentTypeDescription="" ma:contentTypeScope="" ma:versionID="b3e6559245934f94b9fc669bdf941bbd">
  <xsd:schema xmlns:xsd="http://www.w3.org/2001/XMLSchema" xmlns:xs="http://www.w3.org/2001/XMLSchema" xmlns:p="http://schemas.microsoft.com/office/2006/metadata/properties" xmlns:ns2="6ba60d8d-e734-46fa-8a9a-f5238d939f0b" targetNamespace="http://schemas.microsoft.com/office/2006/metadata/properties" ma:root="true" ma:fieldsID="530ce9ce2b81854634065bbbac8feef8" ns2:_="">
    <xsd:import namespace="6ba60d8d-e734-46fa-8a9a-f5238d939f0b"/>
    <xsd:element name="properties">
      <xsd:complexType>
        <xsd:sequence>
          <xsd:element name="documentManagement">
            <xsd:complexType>
              <xsd:all>
                <xsd:element ref="ns2:_dlc_DocId" minOccurs="0"/>
                <xsd:element ref="ns2:_dlc_DocIdUrl" minOccurs="0"/>
                <xsd:element ref="ns2:_dlc_DocIdPersistId" minOccurs="0"/>
                <xsd:element ref="ns2:Synopsis"/>
                <xsd:element ref="ns2:l049dc515815430ea682699d068b347e" minOccurs="0"/>
                <xsd:element ref="ns2:TaxCatchAll" minOccurs="0"/>
                <xsd:element ref="ns2:TaxCatchAllLabel" minOccurs="0"/>
                <xsd:element ref="ns2:d31cc2de61354a65adf2cda03c29b240"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60d8d-e734-46fa-8a9a-f5238d939f0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ynopsis" ma:index="11" ma:displayName="Synopsis" ma:internalName="Synopsis" ma:readOnly="false">
      <xsd:simpleType>
        <xsd:restriction base="dms:Note">
          <xsd:maxLength value="255"/>
        </xsd:restriction>
      </xsd:simpleType>
    </xsd:element>
    <xsd:element name="l049dc515815430ea682699d068b347e" ma:index="12" nillable="true" ma:taxonomy="true" ma:internalName="l049dc515815430ea682699d068b347e" ma:taxonomyFieldName="Document_x0020_Type" ma:displayName="Document Type" ma:default="" ma:fieldId="{5049dc51-5815-430e-a682-699d068b347e}" ma:taxonomyMulti="true" ma:sspId="a09905f7-1119-4daa-83ef-63afe7f8d683" ma:termSetId="521bd60a-6a40-4ac6-a581-313755251673" ma:anchorId="93070dd4-3219-46ee-987a-e9c6156880e8" ma:open="false" ma:isKeyword="false">
      <xsd:complexType>
        <xsd:sequence>
          <xsd:element ref="pc:Terms" minOccurs="0" maxOccurs="1"/>
        </xsd:sequence>
      </xsd:complexType>
    </xsd:element>
    <xsd:element name="TaxCatchAll" ma:index="13" nillable="true" ma:displayName="Taxonomy Catch All Column" ma:hidden="true" ma:list="{aa475690-03b9-4407-9dae-ac4150a248ff}" ma:internalName="TaxCatchAll" ma:showField="CatchAllData" ma:web="6ba60d8d-e734-46fa-8a9a-f5238d939f0b">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aa475690-03b9-4407-9dae-ac4150a248ff}" ma:internalName="TaxCatchAllLabel" ma:readOnly="true" ma:showField="CatchAllDataLabel" ma:web="6ba60d8d-e734-46fa-8a9a-f5238d939f0b">
      <xsd:complexType>
        <xsd:complexContent>
          <xsd:extension base="dms:MultiChoiceLookup">
            <xsd:sequence>
              <xsd:element name="Value" type="dms:Lookup" maxOccurs="unbounded" minOccurs="0" nillable="true"/>
            </xsd:sequence>
          </xsd:extension>
        </xsd:complexContent>
      </xsd:complexType>
    </xsd:element>
    <xsd:element name="d31cc2de61354a65adf2cda03c29b240" ma:index="16" nillable="true" ma:taxonomy="true" ma:internalName="d31cc2de61354a65adf2cda03c29b240" ma:taxonomyFieldName="DocClassification" ma:displayName="Classification" ma:readOnly="false" ma:default="" ma:fieldId="{d31cc2de-6135-4a65-adf2-cda03c29b240}" ma:taxonomyMulti="true" ma:sspId="a09905f7-1119-4daa-83ef-63afe7f8d683" ma:termSetId="521bd60a-6a40-4ac6-a581-313755251673" ma:anchorId="647ae7c7-ecb8-464f-9714-d7440cb076bf" ma:open="false" ma:isKeyword="false">
      <xsd:complexType>
        <xsd:sequence>
          <xsd:element ref="pc:Terms" minOccurs="0" maxOccurs="1"/>
        </xsd:sequence>
      </xsd:complexType>
    </xsd:element>
    <xsd:element name="TaxKeywordTaxHTField" ma:index="1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31cc2de61354a65adf2cda03c29b240 xmlns="6ba60d8d-e734-46fa-8a9a-f5238d939f0b">
      <Terms xmlns="http://schemas.microsoft.com/office/infopath/2007/PartnerControls">
        <TermInfo xmlns="http://schemas.microsoft.com/office/infopath/2007/PartnerControls">
          <TermName xmlns="http://schemas.microsoft.com/office/infopath/2007/PartnerControls">Continuous Improvement</TermName>
          <TermId xmlns="http://schemas.microsoft.com/office/infopath/2007/PartnerControls">1d16dcae-91ab-4d92-aade-82cfb98aa193</TermId>
        </TermInfo>
      </Terms>
    </d31cc2de61354a65adf2cda03c29b240>
    <TaxCatchAll xmlns="6ba60d8d-e734-46fa-8a9a-f5238d939f0b">
      <Value>11</Value>
      <Value>541</Value>
      <Value>154</Value>
    </TaxCatchAll>
    <TaxKeywordTaxHTField xmlns="6ba60d8d-e734-46fa-8a9a-f5238d939f0b">
      <Terms xmlns="http://schemas.microsoft.com/office/infopath/2007/PartnerControls">
        <TermInfo xmlns="http://schemas.microsoft.com/office/infopath/2007/PartnerControls">
          <TermName xmlns="http://schemas.microsoft.com/office/infopath/2007/PartnerControls">Continuous Improvement</TermName>
          <TermId xmlns="http://schemas.microsoft.com/office/infopath/2007/PartnerControls">1d16dcae-91ab-4d92-aade-82cfb98aa193</TermId>
        </TermInfo>
      </Terms>
    </TaxKeywordTaxHTField>
    <Synopsis xmlns="6ba60d8d-e734-46fa-8a9a-f5238d939f0b">HoS CI Project presentation pack</Synopsis>
    <l049dc515815430ea682699d068b347e xmlns="6ba60d8d-e734-46fa-8a9a-f5238d939f0b">
      <Terms xmlns="http://schemas.microsoft.com/office/infopath/2007/PartnerControls">
        <TermInfo xmlns="http://schemas.microsoft.com/office/infopath/2007/PartnerControls">
          <TermName xmlns="http://schemas.microsoft.com/office/infopath/2007/PartnerControls">Form</TermName>
          <TermId xmlns="http://schemas.microsoft.com/office/infopath/2007/PartnerControls">038f95b5-0816-47cd-84be-050e015cbe95</TermId>
        </TermInfo>
      </Terms>
    </l049dc515815430ea682699d068b347e>
    <_dlc_DocIdPersistId xmlns="6ba60d8d-e734-46fa-8a9a-f5238d939f0b">true</_dlc_DocIdPersistId>
    <_dlc_DocId xmlns="6ba60d8d-e734-46fa-8a9a-f5238d939f0b">NECS-1333130528-3038</_dlc_DocId>
    <_dlc_DocIdUrl xmlns="6ba60d8d-e734-46fa-8a9a-f5238d939f0b">
      <Url>https://intranet.necsu.nhs.uk/docs/_layouts/15/DocIdRedir.aspx?ID=NECS-1333130528-3038</Url>
      <Description>NECS-1333130528-3038</Description>
    </_dlc_DocIdUrl>
  </documentManagement>
</p:properties>
</file>

<file path=customXml/itemProps1.xml><?xml version="1.0" encoding="utf-8"?>
<ds:datastoreItem xmlns:ds="http://schemas.openxmlformats.org/officeDocument/2006/customXml" ds:itemID="{A4890072-8273-4D32-B0E3-AC358BBF2C61}">
  <ds:schemaRefs>
    <ds:schemaRef ds:uri="http://schemas.microsoft.com/sharepoint/v3/contenttype/forms"/>
  </ds:schemaRefs>
</ds:datastoreItem>
</file>

<file path=customXml/itemProps2.xml><?xml version="1.0" encoding="utf-8"?>
<ds:datastoreItem xmlns:ds="http://schemas.openxmlformats.org/officeDocument/2006/customXml" ds:itemID="{1051380E-347D-4087-80FC-B5F644782F7D}">
  <ds:schemaRefs>
    <ds:schemaRef ds:uri="http://schemas.microsoft.com/sharepoint/events"/>
  </ds:schemaRefs>
</ds:datastoreItem>
</file>

<file path=customXml/itemProps3.xml><?xml version="1.0" encoding="utf-8"?>
<ds:datastoreItem xmlns:ds="http://schemas.openxmlformats.org/officeDocument/2006/customXml" ds:itemID="{8D672AA0-3040-4CFC-BC2F-DD2A3AECB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a60d8d-e734-46fa-8a9a-f5238d939f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BDE5ECF-9CA8-47AB-92F2-6861CDD9E018}">
  <ds:schemaRefs>
    <ds:schemaRef ds:uri="6ba60d8d-e734-46fa-8a9a-f5238d939f0b"/>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purl.org/dc/elements/1.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 Template Apr22</Template>
  <TotalTime>12100</TotalTime>
  <Words>929</Words>
  <Application>Microsoft Office PowerPoint</Application>
  <PresentationFormat>Widescreen</PresentationFormat>
  <Paragraphs>169</Paragraphs>
  <Slides>14</Slides>
  <Notes>1</Notes>
  <HiddenSlides>0</HiddenSlides>
  <MMClips>0</MMClips>
  <ScaleCrop>false</ScaleCrop>
  <HeadingPairs>
    <vt:vector size="8" baseType="variant">
      <vt:variant>
        <vt:lpstr>Fonts Used</vt:lpstr>
      </vt:variant>
      <vt:variant>
        <vt:i4>4</vt:i4>
      </vt:variant>
      <vt:variant>
        <vt:lpstr>Theme</vt:lpstr>
      </vt:variant>
      <vt:variant>
        <vt:i4>6</vt:i4>
      </vt:variant>
      <vt:variant>
        <vt:lpstr>Embedded OLE Servers</vt:lpstr>
      </vt:variant>
      <vt:variant>
        <vt:i4>1</vt:i4>
      </vt:variant>
      <vt:variant>
        <vt:lpstr>Slide Titles</vt:lpstr>
      </vt:variant>
      <vt:variant>
        <vt:i4>14</vt:i4>
      </vt:variant>
    </vt:vector>
  </HeadingPairs>
  <TitlesOfParts>
    <vt:vector size="25" baseType="lpstr">
      <vt:lpstr>Arial</vt:lpstr>
      <vt:lpstr>BL Frutiger Black</vt:lpstr>
      <vt:lpstr>Calibri</vt:lpstr>
      <vt:lpstr>Calibri Light</vt:lpstr>
      <vt:lpstr>Title</vt:lpstr>
      <vt:lpstr>Section Title White</vt:lpstr>
      <vt:lpstr>Main Slide</vt:lpstr>
      <vt:lpstr>Picture Slide</vt:lpstr>
      <vt:lpstr>1_Contact Slide White</vt:lpstr>
      <vt:lpstr>Custom Design</vt:lpstr>
      <vt:lpstr>Adobe Acrobat Document</vt:lpstr>
      <vt:lpstr>EeRS Optical Practice Onboarding Step by Step Guide</vt:lpstr>
      <vt:lpstr>Data Protection Agreement/Protocol (DPA/DPP)</vt:lpstr>
      <vt:lpstr>Cinapsis Registration of Interest Form (Registration of interest)</vt:lpstr>
      <vt:lpstr>Onboarding Dashboard</vt:lpstr>
      <vt:lpstr>Practice Details (Qu. 1-4)</vt:lpstr>
      <vt:lpstr>Practice Details – continued (Qu. 5+6)</vt:lpstr>
      <vt:lpstr>Practice Email Address (Qu. 7)</vt:lpstr>
      <vt:lpstr>Practice Lead Details (Qu. 8) for personal user access</vt:lpstr>
      <vt:lpstr>Practice Lead Details – continued (Qu. 9+10)</vt:lpstr>
      <vt:lpstr>Data Protection Agreement/Protocol (DPA/DPP) (Qu.11)</vt:lpstr>
      <vt:lpstr>Data Protection Agreement/Protocol (DPA/DPP) – If NO</vt:lpstr>
      <vt:lpstr>Data Protection Agreement/Protocol (DPA/DPP) – If Yes</vt:lpstr>
      <vt:lpstr>Confirmation of Registration of Interest - COMPLETE</vt:lpstr>
      <vt:lpstr>Nicola Lakin  Derbyshire EeRS Project Manager nicola.lakin@nhs.net 07799 637789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 CI Project presentation pack</dc:title>
  <dc:creator>RAMSAY, Fiona (NHS NORTH OF ENGLAND COMMISSIONING SUPPORT UNIT)</dc:creator>
  <cp:keywords>Continuous Improvement</cp:keywords>
  <cp:lastModifiedBy>LAKIN, Nicola (NHS NORTH OF ENGLAND COMMISSIONING SUPPORT UNIT)</cp:lastModifiedBy>
  <cp:revision>29</cp:revision>
  <dcterms:created xsi:type="dcterms:W3CDTF">2023-01-05T09:42:39Z</dcterms:created>
  <dcterms:modified xsi:type="dcterms:W3CDTF">2023-12-29T11:19:36Z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0x0101009194E06F2F8CD442A37B104D0DD4B2A200344F34CF622E354480B11AD950F60811</vt:lpwstr>
  </property>
  <property fmtid="{D5CDD505-2E9C-101B-9397-08002B2CF9AE}" pid="3" name="_dlc_DocIdItemGuid">
    <vt:lpwstr>d924cb1f-e385-40c1-a632-6becf43f916c</vt:lpwstr>
  </property>
  <property fmtid="{D5CDD505-2E9C-101B-9397-08002B2CF9AE}" pid="4" name="TaxKeyword">
    <vt:lpwstr>541;#Continuous Improvement|1d16dcae-91ab-4d92-aade-82cfb98aa193</vt:lpwstr>
  </property>
  <property fmtid="{D5CDD505-2E9C-101B-9397-08002B2CF9AE}" pid="5" name="DocClassification">
    <vt:lpwstr>154;#Continuous Improvement|1d16dcae-91ab-4d92-aade-82cfb98aa193</vt:lpwstr>
  </property>
  <property fmtid="{D5CDD505-2E9C-101B-9397-08002B2CF9AE}" pid="6" name="Document Type0">
    <vt:lpwstr>11;#Form|038f95b5-0816-47cd-84be-050e015cbe95</vt:lpwstr>
  </property>
  <property fmtid="{D5CDD505-2E9C-101B-9397-08002B2CF9AE}" pid="7" name="Document Type">
    <vt:lpwstr>11;#Form|038f95b5-0816-47cd-84be-050e015cbe95</vt:lpwstr>
  </property>
</Properties>
</file>