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2" r:id="rId3"/>
    <p:sldId id="284" r:id="rId4"/>
    <p:sldId id="285" r:id="rId5"/>
    <p:sldId id="286" r:id="rId6"/>
    <p:sldId id="289" r:id="rId7"/>
    <p:sldId id="297" r:id="rId8"/>
    <p:sldId id="292" r:id="rId9"/>
    <p:sldId id="293" r:id="rId10"/>
    <p:sldId id="294" r:id="rId11"/>
    <p:sldId id="295" r:id="rId12"/>
    <p:sldId id="287" r:id="rId13"/>
    <p:sldId id="29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249" autoAdjust="0"/>
  </p:normalViewPr>
  <p:slideViewPr>
    <p:cSldViewPr snapToGrid="0">
      <p:cViewPr>
        <p:scale>
          <a:sx n="100" d="100"/>
          <a:sy n="100" d="100"/>
        </p:scale>
        <p:origin x="72" y="-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4D696-E55E-78C4-2447-1244767810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80C297-5B33-492D-4359-847DD56269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3ED535-8147-AD76-3FBD-E8182D73A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62B7F-FB9E-4C12-81C3-6AED7D9C7216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65BBB5-A5E5-C389-ED1A-BB385BCC6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4BEF19-2FDE-CF4A-FA31-45D670782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B0C3E-30C7-4BEC-96A2-124FFD1052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886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EF5C2-FBC7-4305-C34A-200BC1CF1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0D4277-8E3C-4AA3-23B3-71B219B256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80F03-9AFA-4898-5ABA-FDB58C8D7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62B7F-FB9E-4C12-81C3-6AED7D9C7216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170E3C-0593-CD9B-3F38-54BF78DD9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AFB7E-E825-7D9F-5BE4-9A60CB542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B0C3E-30C7-4BEC-96A2-124FFD1052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211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483C54-AAE5-F2B5-313C-3822AFC87D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F4E8F8-9177-D75A-2220-219696904C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625163-2288-F2F3-E2E7-DFB9989F8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62B7F-FB9E-4C12-81C3-6AED7D9C7216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AC4D8-5720-1E5A-DC7B-DD66B88F1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410691-9E4D-0D13-3882-5C83CBABB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B0C3E-30C7-4BEC-96A2-124FFD1052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491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78C4A-4B91-1D8E-DF6A-464A0E1FC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04BE94-BF16-B25A-4C54-5C96C30BC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044312-7D1D-5747-031A-515F20047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62B7F-FB9E-4C12-81C3-6AED7D9C7216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29428-EE74-94E6-7902-586CD10F1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24BF77-14F1-CFB9-57BD-57BB58BFA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B0C3E-30C7-4BEC-96A2-124FFD1052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060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F4A50-94EE-26F0-F995-6F2F5A34F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F24088-6CDA-F42B-37A7-E42D6D0C5B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43938-AEED-485B-B1BB-FDAFEF66B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62B7F-FB9E-4C12-81C3-6AED7D9C7216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BCB6D7-36F0-BE9F-3B24-1EC79744A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43F10-1691-323F-700A-A46ABB98F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B0C3E-30C7-4BEC-96A2-124FFD1052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432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17230-FFF6-F2F7-5F03-2C3ACFFB6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BA2FD-D316-7E4A-A286-20C2D629D4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793F0D-0C93-6776-72B7-897F7719E4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105DBD-3E11-E425-7506-147145081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62B7F-FB9E-4C12-81C3-6AED7D9C7216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942281-3B6C-D8B3-32BB-553F0FD92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299D46-F012-3B55-EA5D-383AC60A6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B0C3E-30C7-4BEC-96A2-124FFD1052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537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E7659-EB40-A96D-3D1A-218606E4C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FCD441-9640-C826-11D7-76574438AE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FAA9B6-0238-7CE1-D82C-36A1A439D2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A61C18-9CCA-4E40-615C-867E743D98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0CCAD9-D8B0-4A65-BA3E-1C0BA554D5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6BE28A-2950-B791-AFAC-CDD717E76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62B7F-FB9E-4C12-81C3-6AED7D9C7216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8E8C6C-21E9-A9E1-FCC4-1D7F44DC7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76EAC1-A16D-2145-CAB4-4F7169AD0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B0C3E-30C7-4BEC-96A2-124FFD1052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876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7281-2B25-150F-E45B-35E95E8C6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94FB3E-59AA-EF07-58EE-D54F68DD9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62B7F-FB9E-4C12-81C3-6AED7D9C7216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9AEE90-581D-62C4-7C2D-527FB6FA2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AFA586-C895-D82E-CE2C-32802BA8B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B0C3E-30C7-4BEC-96A2-124FFD1052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303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420940-6DD5-DF7D-51CA-B83BA2178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62B7F-FB9E-4C12-81C3-6AED7D9C7216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6B25D6-8A19-F2A8-4925-2D08470A2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A018A2-9373-91B9-BECF-9F9C6F7A9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B0C3E-30C7-4BEC-96A2-124FFD1052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552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FEFB6-87BE-8C9D-E103-B6C8F3877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02AA2E-8F3C-B9A5-29C6-E652A0FD1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72BA00-E701-F351-EE98-B2B36DC4AE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80509A-B781-1F29-AD68-C324B6C7C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62B7F-FB9E-4C12-81C3-6AED7D9C7216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678853-5707-3203-B05C-020987E1B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9B130C-B520-CAC0-9F30-8196C5C9C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B0C3E-30C7-4BEC-96A2-124FFD1052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908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67067-E5EF-7156-DCDB-C36924854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CE740E-0CFB-EA91-9EDD-0B69A46B98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970D27-7CCD-9521-80AD-2DE381204D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D380BE-35BB-A93A-E5D6-815F6B7A9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62B7F-FB9E-4C12-81C3-6AED7D9C7216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6DF2D0-F5B4-377D-01E9-0BB91793A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1888B-1989-FEF6-61C9-5149A4D1E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B0C3E-30C7-4BEC-96A2-124FFD1052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74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03F623-E1F0-5066-9809-85816A8FD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BE5F0B-FFB0-7B1C-8BCF-68AE3EA4A0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C3A45E-1381-0DEE-D672-E07DCC96FB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62B7F-FB9E-4C12-81C3-6AED7D9C7216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4076C-142C-A91C-5218-3859391812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C54F1-896E-2AB5-A148-8D987F529D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B0C3E-30C7-4BEC-96A2-124FFD1052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82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259376C-C658-FBFD-AC27-C731F107623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833" r="23067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6B4B9A5-55B5-B270-76B0-8218CD16B6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1122363"/>
            <a:ext cx="10932141" cy="705037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GB" sz="4800" dirty="0">
                <a:solidFill>
                  <a:schemeClr val="bg1"/>
                </a:solidFill>
              </a:rPr>
              <a:t>EYE CASUALTY REFERRALS</a:t>
            </a:r>
            <a:br>
              <a:rPr lang="en-GB" sz="4800" dirty="0">
                <a:solidFill>
                  <a:schemeClr val="bg1"/>
                </a:solidFill>
              </a:rPr>
            </a:br>
            <a:r>
              <a:rPr lang="en-GB" sz="4800" dirty="0">
                <a:solidFill>
                  <a:schemeClr val="bg1"/>
                </a:solidFill>
              </a:rPr>
              <a:t>MAKING AN EYE CASUALTY </a:t>
            </a:r>
            <a:r>
              <a:rPr lang="en-GB" sz="4800" b="1" dirty="0">
                <a:solidFill>
                  <a:schemeClr val="bg1"/>
                </a:solidFill>
              </a:rPr>
              <a:t>REFERRAL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0250A21-2250-3D7C-C53D-E86A5D29AC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3616445"/>
            <a:ext cx="7592593" cy="1909712"/>
          </a:xfrm>
        </p:spPr>
        <p:txBody>
          <a:bodyPr>
            <a:no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OPTICAL PRACTICE INFORMATION PACK</a:t>
            </a:r>
          </a:p>
          <a:p>
            <a:r>
              <a:rPr lang="en-GB" sz="3200" b="1" dirty="0">
                <a:solidFill>
                  <a:schemeClr val="bg1"/>
                </a:solidFill>
              </a:rPr>
              <a:t>PART TWO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04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B6B73E-5A77-856D-264A-D209C4525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136B65-9353-3036-AA2A-FAEA0F70C292}"/>
              </a:ext>
            </a:extLst>
          </p:cNvPr>
          <p:cNvSpPr txBox="1"/>
          <p:nvPr/>
        </p:nvSpPr>
        <p:spPr>
          <a:xfrm>
            <a:off x="6219826" y="1725847"/>
            <a:ext cx="4034790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IF BETWEEN 1630 &amp; 1700 PLEASE CALL EYE CASUALTY DIRECT </a:t>
            </a:r>
          </a:p>
        </p:txBody>
      </p:sp>
    </p:spTree>
    <p:extLst>
      <p:ext uri="{BB962C8B-B14F-4D97-AF65-F5344CB8AC3E}">
        <p14:creationId xmlns:p14="http://schemas.microsoft.com/office/powerpoint/2010/main" val="689745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7181CB-D3D5-8EDF-74BB-06A3A46B4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518977-5745-1D0A-07FA-D779E03D003D}"/>
              </a:ext>
            </a:extLst>
          </p:cNvPr>
          <p:cNvSpPr txBox="1"/>
          <p:nvPr/>
        </p:nvSpPr>
        <p:spPr>
          <a:xfrm>
            <a:off x="6219825" y="1725847"/>
            <a:ext cx="5629275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IF AFTER 1700 AND AT WEEKENDS PLEASE CALL OUT OF HOURS ON CALL VIA THE HOSPITAL SWITCHBOARD </a:t>
            </a:r>
          </a:p>
        </p:txBody>
      </p:sp>
    </p:spTree>
    <p:extLst>
      <p:ext uri="{BB962C8B-B14F-4D97-AF65-F5344CB8AC3E}">
        <p14:creationId xmlns:p14="http://schemas.microsoft.com/office/powerpoint/2010/main" val="2263433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0B7BD6-45BD-157B-1899-9FA749C5F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CAED72-98CD-E7BF-26D4-AF42F1E71C9B}"/>
              </a:ext>
            </a:extLst>
          </p:cNvPr>
          <p:cNvSpPr txBox="1"/>
          <p:nvPr/>
        </p:nvSpPr>
        <p:spPr>
          <a:xfrm>
            <a:off x="3678555" y="2392597"/>
            <a:ext cx="2661285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COMPLETE THE REFERRAL – PLEASE TICK CONSENT 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7A72B7D-31CD-ED2B-FF68-1C91C63B2699}"/>
              </a:ext>
            </a:extLst>
          </p:cNvPr>
          <p:cNvCxnSpPr>
            <a:cxnSpLocks/>
          </p:cNvCxnSpPr>
          <p:nvPr/>
        </p:nvCxnSpPr>
        <p:spPr>
          <a:xfrm flipH="1">
            <a:off x="373380" y="2552700"/>
            <a:ext cx="3305175" cy="8763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EA7CC15-5046-92ED-61FF-EB695FEBB527}"/>
              </a:ext>
            </a:extLst>
          </p:cNvPr>
          <p:cNvSpPr txBox="1"/>
          <p:nvPr/>
        </p:nvSpPr>
        <p:spPr>
          <a:xfrm>
            <a:off x="3678554" y="3573863"/>
            <a:ext cx="2661285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ADD ANY IMAGES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AFD9EB9-472F-7806-CB09-54F5A652B930}"/>
              </a:ext>
            </a:extLst>
          </p:cNvPr>
          <p:cNvCxnSpPr>
            <a:cxnSpLocks/>
          </p:cNvCxnSpPr>
          <p:nvPr/>
        </p:nvCxnSpPr>
        <p:spPr>
          <a:xfrm flipH="1">
            <a:off x="685800" y="3780344"/>
            <a:ext cx="2992754" cy="59577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8CFDFF8-C624-F65C-4129-B0751268A08C}"/>
              </a:ext>
            </a:extLst>
          </p:cNvPr>
          <p:cNvSpPr txBox="1"/>
          <p:nvPr/>
        </p:nvSpPr>
        <p:spPr>
          <a:xfrm>
            <a:off x="296091" y="5612564"/>
            <a:ext cx="4406538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COMPLETE REFERRAL BY CLICKING “SEND”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D71E71F-A819-C98B-F576-7228231E06CD}"/>
              </a:ext>
            </a:extLst>
          </p:cNvPr>
          <p:cNvCxnSpPr/>
          <p:nvPr/>
        </p:nvCxnSpPr>
        <p:spPr>
          <a:xfrm flipV="1">
            <a:off x="4711337" y="5612564"/>
            <a:ext cx="1881052" cy="17863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087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242DB1-B416-F353-8C81-E6736F2D3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67E4D61-4BCB-F0FC-7A3D-09D03257EC2C}"/>
              </a:ext>
            </a:extLst>
          </p:cNvPr>
          <p:cNvSpPr txBox="1"/>
          <p:nvPr/>
        </p:nvSpPr>
        <p:spPr>
          <a:xfrm>
            <a:off x="3434715" y="4097738"/>
            <a:ext cx="2661285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TO COMPLETE REFERRAL – CLICK SEND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E6BC956-6C04-2A82-2636-4FBDE6F1CCFD}"/>
              </a:ext>
            </a:extLst>
          </p:cNvPr>
          <p:cNvCxnSpPr/>
          <p:nvPr/>
        </p:nvCxnSpPr>
        <p:spPr>
          <a:xfrm>
            <a:off x="4752975" y="4752975"/>
            <a:ext cx="2333625" cy="60007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5B06145-4EE0-4786-CE47-5FECFF4E1808}"/>
              </a:ext>
            </a:extLst>
          </p:cNvPr>
          <p:cNvSpPr txBox="1"/>
          <p:nvPr/>
        </p:nvSpPr>
        <p:spPr>
          <a:xfrm>
            <a:off x="5412105" y="1181784"/>
            <a:ext cx="2661285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PATIENT CONSENT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5EF8169-3A81-197D-7995-A0309C754D5A}"/>
              </a:ext>
            </a:extLst>
          </p:cNvPr>
          <p:cNvCxnSpPr>
            <a:stCxn id="7" idx="1"/>
          </p:cNvCxnSpPr>
          <p:nvPr/>
        </p:nvCxnSpPr>
        <p:spPr>
          <a:xfrm flipH="1">
            <a:off x="533400" y="1366450"/>
            <a:ext cx="4878705" cy="49859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7814E34-3298-886B-3FA5-2675AFCED599}"/>
              </a:ext>
            </a:extLst>
          </p:cNvPr>
          <p:cNvSpPr txBox="1"/>
          <p:nvPr/>
        </p:nvSpPr>
        <p:spPr>
          <a:xfrm>
            <a:off x="4497704" y="2127477"/>
            <a:ext cx="2661285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ADD ANY IMAGES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5427A47-620C-AA7D-D945-5B7CA1696074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2143125" y="2312143"/>
            <a:ext cx="2354579" cy="158530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2950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9395E-CB88-4235-C46E-5141A55FD19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67227" y="349033"/>
            <a:ext cx="10044112" cy="8778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MAKING AN EYE CASUALTY REFERRAL</a:t>
            </a:r>
            <a:endParaRPr lang="en-US" sz="18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3B1AE19-AE6D-A3E0-1735-2206F521D2E5}"/>
              </a:ext>
            </a:extLst>
          </p:cNvPr>
          <p:cNvSpPr txBox="1">
            <a:spLocks/>
          </p:cNvSpPr>
          <p:nvPr/>
        </p:nvSpPr>
        <p:spPr>
          <a:xfrm>
            <a:off x="312436" y="1575953"/>
            <a:ext cx="5531771" cy="511028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700"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AF51BF1A-776B-A386-F8E7-03F11024F9F2}"/>
              </a:ext>
            </a:extLst>
          </p:cNvPr>
          <p:cNvSpPr txBox="1">
            <a:spLocks/>
          </p:cNvSpPr>
          <p:nvPr/>
        </p:nvSpPr>
        <p:spPr>
          <a:xfrm>
            <a:off x="6347794" y="1595319"/>
            <a:ext cx="5648739" cy="511028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700"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A0A80F-169F-3654-74BE-4102A5AF0F60}"/>
              </a:ext>
            </a:extLst>
          </p:cNvPr>
          <p:cNvSpPr txBox="1"/>
          <p:nvPr/>
        </p:nvSpPr>
        <p:spPr>
          <a:xfrm>
            <a:off x="195467" y="1594828"/>
            <a:ext cx="11744740" cy="40077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Please follow the current process to </a:t>
            </a:r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create a referral. At the point where the pathway needs to be chosen: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Click on Eye Casualty – then choo</a:t>
            </a:r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se either</a:t>
            </a:r>
          </a:p>
          <a:p>
            <a:pPr marL="1143000" lvl="2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Lincoln</a:t>
            </a:r>
          </a:p>
          <a:p>
            <a:pPr lvl="2">
              <a:lnSpc>
                <a:spcPct val="90000"/>
              </a:lnSpc>
              <a:spcBef>
                <a:spcPts val="1000"/>
              </a:spcBef>
              <a:defRPr/>
            </a:pPr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Or</a:t>
            </a:r>
          </a:p>
          <a:p>
            <a:pPr marL="1143000" lvl="2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Boston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will open the Eye Casualty Referral Form.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7242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2A2011-FF79-7C3D-A283-D22D886D5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49B548-EA16-C5F4-4619-474B319A75FF}"/>
              </a:ext>
            </a:extLst>
          </p:cNvPr>
          <p:cNvSpPr txBox="1"/>
          <p:nvPr/>
        </p:nvSpPr>
        <p:spPr>
          <a:xfrm>
            <a:off x="5452027" y="4394752"/>
            <a:ext cx="2067339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CLICK ON SELECT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544AA19-4179-6ADA-AF66-E2BE8DC093DC}"/>
              </a:ext>
            </a:extLst>
          </p:cNvPr>
          <p:cNvCxnSpPr>
            <a:cxnSpLocks/>
            <a:stCxn id="4" idx="1"/>
          </p:cNvCxnSpPr>
          <p:nvPr/>
        </p:nvCxnSpPr>
        <p:spPr>
          <a:xfrm flipH="1">
            <a:off x="4391025" y="4579418"/>
            <a:ext cx="1061002" cy="93555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B38EC98-B663-2FF8-1DDB-F9340BC6D9E4}"/>
              </a:ext>
            </a:extLst>
          </p:cNvPr>
          <p:cNvSpPr txBox="1"/>
          <p:nvPr/>
        </p:nvSpPr>
        <p:spPr>
          <a:xfrm>
            <a:off x="3552826" y="3136611"/>
            <a:ext cx="6191250" cy="58477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CHECK IF THE PRIORITY IS A TRUE OPHTHALMIC REFERRAL / SUSPECTED EMERGENCY REFERRAL / OPHTHALMIC EMERGENCY</a:t>
            </a:r>
          </a:p>
        </p:txBody>
      </p:sp>
    </p:spTree>
    <p:extLst>
      <p:ext uri="{BB962C8B-B14F-4D97-AF65-F5344CB8AC3E}">
        <p14:creationId xmlns:p14="http://schemas.microsoft.com/office/powerpoint/2010/main" val="2019073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F09B8A-F54C-AEAE-06C0-3D29A92B2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124"/>
            <a:ext cx="12192000" cy="6854653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1CA3C6C-FF93-ACFF-ED93-B8A50581E667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752475" y="3562476"/>
            <a:ext cx="3571876" cy="231444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AA91D97-ACC5-5E09-D3C1-9E6D47ED3C9A}"/>
              </a:ext>
            </a:extLst>
          </p:cNvPr>
          <p:cNvSpPr txBox="1"/>
          <p:nvPr/>
        </p:nvSpPr>
        <p:spPr>
          <a:xfrm>
            <a:off x="4324351" y="3146977"/>
            <a:ext cx="6191250" cy="83099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PLEASE CHOOSE YES OR NO: </a:t>
            </a:r>
          </a:p>
          <a:p>
            <a:r>
              <a:rPr lang="en-GB" sz="1600" b="1" dirty="0">
                <a:solidFill>
                  <a:srgbClr val="FF0000"/>
                </a:solidFill>
              </a:rPr>
              <a:t>YES - WILL OPEN THE REFERRAL FOR FURTHER INFORMATION  </a:t>
            </a:r>
          </a:p>
          <a:p>
            <a:r>
              <a:rPr lang="en-GB" sz="1600" b="1" dirty="0">
                <a:solidFill>
                  <a:srgbClr val="FF0000"/>
                </a:solidFill>
              </a:rPr>
              <a:t>NO – WILL MOVE REFERRAL TO NEXT PRIORITY GROUP</a:t>
            </a:r>
          </a:p>
        </p:txBody>
      </p:sp>
    </p:spTree>
    <p:extLst>
      <p:ext uri="{BB962C8B-B14F-4D97-AF65-F5344CB8AC3E}">
        <p14:creationId xmlns:p14="http://schemas.microsoft.com/office/powerpoint/2010/main" val="1334036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506C29-2AD2-0375-0065-3C3AB1F60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9635E4-FF43-8414-4566-8A3246F96AA2}"/>
              </a:ext>
            </a:extLst>
          </p:cNvPr>
          <p:cNvSpPr txBox="1"/>
          <p:nvPr/>
        </p:nvSpPr>
        <p:spPr>
          <a:xfrm>
            <a:off x="1635401" y="3850243"/>
            <a:ext cx="2067339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CLICK ON SELECT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33AF040-4CE2-A182-90B5-FE71D2731EA8}"/>
              </a:ext>
            </a:extLst>
          </p:cNvPr>
          <p:cNvCxnSpPr>
            <a:cxnSpLocks/>
          </p:cNvCxnSpPr>
          <p:nvPr/>
        </p:nvCxnSpPr>
        <p:spPr>
          <a:xfrm>
            <a:off x="2575477" y="4219575"/>
            <a:ext cx="3263348" cy="10287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703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11A341-A1A6-0D01-EC74-A11A58413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F20B7E-DA06-1A98-03FB-004780013B2D}"/>
              </a:ext>
            </a:extLst>
          </p:cNvPr>
          <p:cNvSpPr txBox="1"/>
          <p:nvPr/>
        </p:nvSpPr>
        <p:spPr>
          <a:xfrm>
            <a:off x="485775" y="1394377"/>
            <a:ext cx="4128467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SELECT THE CONDITION BEING REFERRED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A0B23AC-8F57-A50B-F78F-AECC9CE03D05}"/>
              </a:ext>
            </a:extLst>
          </p:cNvPr>
          <p:cNvCxnSpPr>
            <a:cxnSpLocks/>
          </p:cNvCxnSpPr>
          <p:nvPr/>
        </p:nvCxnSpPr>
        <p:spPr>
          <a:xfrm flipH="1">
            <a:off x="1952625" y="1763709"/>
            <a:ext cx="571500" cy="147479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942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2F6DC99-E055-D406-051D-753AF7E7B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FADB35-F513-A3FC-5662-5111D5B780BE}"/>
              </a:ext>
            </a:extLst>
          </p:cNvPr>
          <p:cNvSpPr txBox="1"/>
          <p:nvPr/>
        </p:nvSpPr>
        <p:spPr>
          <a:xfrm>
            <a:off x="633413" y="2069068"/>
            <a:ext cx="5038726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PLEASE COMPLETE ALL MANDATORY DATA FIELDS 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8AAD845-64DD-90F1-FAC1-B5E50284E3AA}"/>
              </a:ext>
            </a:extLst>
          </p:cNvPr>
          <p:cNvCxnSpPr>
            <a:cxnSpLocks/>
          </p:cNvCxnSpPr>
          <p:nvPr/>
        </p:nvCxnSpPr>
        <p:spPr>
          <a:xfrm flipH="1">
            <a:off x="809625" y="2438400"/>
            <a:ext cx="2162175" cy="43815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B20A8AB-1EC6-AC36-FC1A-24A323F1880F}"/>
              </a:ext>
            </a:extLst>
          </p:cNvPr>
          <p:cNvCxnSpPr>
            <a:cxnSpLocks/>
          </p:cNvCxnSpPr>
          <p:nvPr/>
        </p:nvCxnSpPr>
        <p:spPr>
          <a:xfrm flipH="1">
            <a:off x="2209800" y="2438400"/>
            <a:ext cx="762000" cy="43815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4AB404F-CFC6-7B2E-A0F7-414A2292CA70}"/>
              </a:ext>
            </a:extLst>
          </p:cNvPr>
          <p:cNvCxnSpPr>
            <a:cxnSpLocks/>
          </p:cNvCxnSpPr>
          <p:nvPr/>
        </p:nvCxnSpPr>
        <p:spPr>
          <a:xfrm flipH="1">
            <a:off x="1790700" y="2438400"/>
            <a:ext cx="1181100" cy="11430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9A895A6-A111-CCB7-9F67-1E47076139D8}"/>
              </a:ext>
            </a:extLst>
          </p:cNvPr>
          <p:cNvCxnSpPr>
            <a:cxnSpLocks/>
          </p:cNvCxnSpPr>
          <p:nvPr/>
        </p:nvCxnSpPr>
        <p:spPr>
          <a:xfrm>
            <a:off x="2971800" y="2438400"/>
            <a:ext cx="476250" cy="43815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E69C1E9-AD4D-4360-5AB8-AFDFD11E1832}"/>
              </a:ext>
            </a:extLst>
          </p:cNvPr>
          <p:cNvCxnSpPr>
            <a:cxnSpLocks/>
          </p:cNvCxnSpPr>
          <p:nvPr/>
        </p:nvCxnSpPr>
        <p:spPr>
          <a:xfrm>
            <a:off x="2971800" y="2438400"/>
            <a:ext cx="3124200" cy="51435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92EB822-2B11-EF4F-1672-98B75CDF13F8}"/>
              </a:ext>
            </a:extLst>
          </p:cNvPr>
          <p:cNvCxnSpPr>
            <a:cxnSpLocks/>
          </p:cNvCxnSpPr>
          <p:nvPr/>
        </p:nvCxnSpPr>
        <p:spPr>
          <a:xfrm>
            <a:off x="2971800" y="2438400"/>
            <a:ext cx="4581525" cy="51435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1BEC5FE-28BC-4FD0-A4E8-8F435C0D469F}"/>
              </a:ext>
            </a:extLst>
          </p:cNvPr>
          <p:cNvCxnSpPr>
            <a:cxnSpLocks/>
          </p:cNvCxnSpPr>
          <p:nvPr/>
        </p:nvCxnSpPr>
        <p:spPr>
          <a:xfrm>
            <a:off x="2971800" y="2438400"/>
            <a:ext cx="5962650" cy="47625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3526A05-DD68-F702-2B7F-E1B4B51DAD6E}"/>
              </a:ext>
            </a:extLst>
          </p:cNvPr>
          <p:cNvCxnSpPr>
            <a:cxnSpLocks/>
          </p:cNvCxnSpPr>
          <p:nvPr/>
        </p:nvCxnSpPr>
        <p:spPr>
          <a:xfrm flipV="1">
            <a:off x="5672139" y="1743075"/>
            <a:ext cx="423861" cy="51435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8545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2CF8399-3D0D-22BF-7161-92CD3E708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AEE3C4-F64C-08FC-537C-C92E1CF329AC}"/>
              </a:ext>
            </a:extLst>
          </p:cNvPr>
          <p:cNvSpPr txBox="1"/>
          <p:nvPr/>
        </p:nvSpPr>
        <p:spPr>
          <a:xfrm>
            <a:off x="6586330" y="1492851"/>
            <a:ext cx="5261113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CLICK THE OPTIONS ARROW AND CHOOSE THE TIME YOU ARE MAKING THE REFERRAL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B1F9CDA-2D64-BFBE-8E20-0B7D8ED7C7E9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5817704" y="1816017"/>
            <a:ext cx="768626" cy="2115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0449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8D1DD6-B34E-93D7-A44E-236F0281D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67C748-BC53-84C1-9EC8-8C4EBC739C2D}"/>
              </a:ext>
            </a:extLst>
          </p:cNvPr>
          <p:cNvSpPr txBox="1"/>
          <p:nvPr/>
        </p:nvSpPr>
        <p:spPr>
          <a:xfrm>
            <a:off x="6586330" y="1492851"/>
            <a:ext cx="5261113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IF DURING EYE CASUALTY WORKING HOURS – YOU DO NOT NEED TO CALL </a:t>
            </a:r>
          </a:p>
        </p:txBody>
      </p:sp>
    </p:spTree>
    <p:extLst>
      <p:ext uri="{BB962C8B-B14F-4D97-AF65-F5344CB8AC3E}">
        <p14:creationId xmlns:p14="http://schemas.microsoft.com/office/powerpoint/2010/main" val="2569870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6583</TotalTime>
  <Words>201</Words>
  <Application>Microsoft Office PowerPoint</Application>
  <PresentationFormat>Widescreen</PresentationFormat>
  <Paragraphs>33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EYE CASUALTY REFERRALS MAKING AN EYE CASUALTY REFERRAL</vt:lpstr>
      <vt:lpstr>MAKING AN EYE CASUALTY REFERRAL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Jago Martin (LECCG)</dc:creator>
  <cp:lastModifiedBy>Jago Martin (LECCG)</cp:lastModifiedBy>
  <cp:revision>49</cp:revision>
  <dcterms:created xsi:type="dcterms:W3CDTF">2024-10-15T12:34:28Z</dcterms:created>
  <dcterms:modified xsi:type="dcterms:W3CDTF">2025-01-20T15:07:58Z</dcterms:modified>
</cp:coreProperties>
</file>